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EC79-75D3-42EE-BF6F-9D03BB900AFA}" v="45" dt="2025-08-26T16:54:10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110" d="100"/>
          <a:sy n="110" d="100"/>
        </p:scale>
        <p:origin x="1147" y="-28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óisín Cox" userId="633c801c-9d5f-4a7d-917d-3755e303e475" providerId="ADAL" clId="{28C0EC79-75D3-42EE-BF6F-9D03BB900AFA}"/>
    <pc:docChg chg="undo custSel modSld">
      <pc:chgData name="Róisín Cox" userId="633c801c-9d5f-4a7d-917d-3755e303e475" providerId="ADAL" clId="{28C0EC79-75D3-42EE-BF6F-9D03BB900AFA}" dt="2025-08-26T16:56:03.315" v="890" actId="1076"/>
      <pc:docMkLst>
        <pc:docMk/>
      </pc:docMkLst>
      <pc:sldChg chg="addSp delSp modSp mod">
        <pc:chgData name="Róisín Cox" userId="633c801c-9d5f-4a7d-917d-3755e303e475" providerId="ADAL" clId="{28C0EC79-75D3-42EE-BF6F-9D03BB900AFA}" dt="2025-08-26T16:56:03.315" v="890" actId="1076"/>
        <pc:sldMkLst>
          <pc:docMk/>
          <pc:sldMk cId="1074321042" sldId="256"/>
        </pc:sldMkLst>
        <pc:spChg chg="mod">
          <ac:chgData name="Róisín Cox" userId="633c801c-9d5f-4a7d-917d-3755e303e475" providerId="ADAL" clId="{28C0EC79-75D3-42EE-BF6F-9D03BB900AFA}" dt="2025-08-26T16:22:01.937" v="360" actId="1076"/>
          <ac:spMkLst>
            <pc:docMk/>
            <pc:sldMk cId="1074321042" sldId="256"/>
            <ac:spMk id="2" creationId="{6FF20F73-6968-F394-273D-AE3AB09BBF63}"/>
          </ac:spMkLst>
        </pc:spChg>
        <pc:spChg chg="mod">
          <ac:chgData name="Róisín Cox" userId="633c801c-9d5f-4a7d-917d-3755e303e475" providerId="ADAL" clId="{28C0EC79-75D3-42EE-BF6F-9D03BB900AFA}" dt="2025-08-26T16:32:10.446" v="390" actId="20577"/>
          <ac:spMkLst>
            <pc:docMk/>
            <pc:sldMk cId="1074321042" sldId="256"/>
            <ac:spMk id="3" creationId="{8C8E3CC7-05F9-CA83-D8BA-617A44B872CD}"/>
          </ac:spMkLst>
        </pc:spChg>
        <pc:spChg chg="add del mod">
          <ac:chgData name="Róisín Cox" userId="633c801c-9d5f-4a7d-917d-3755e303e475" providerId="ADAL" clId="{28C0EC79-75D3-42EE-BF6F-9D03BB900AFA}" dt="2025-08-26T16:21:34.102" v="355" actId="478"/>
          <ac:spMkLst>
            <pc:docMk/>
            <pc:sldMk cId="1074321042" sldId="256"/>
            <ac:spMk id="4" creationId="{5577E6DF-4EA3-D14D-8E13-28AB8D609DDE}"/>
          </ac:spMkLst>
        </pc:spChg>
        <pc:spChg chg="mod">
          <ac:chgData name="Róisín Cox" userId="633c801c-9d5f-4a7d-917d-3755e303e475" providerId="ADAL" clId="{28C0EC79-75D3-42EE-BF6F-9D03BB900AFA}" dt="2025-08-26T16:55:30.320" v="882" actId="14100"/>
          <ac:spMkLst>
            <pc:docMk/>
            <pc:sldMk cId="1074321042" sldId="256"/>
            <ac:spMk id="7" creationId="{72D6E4D3-4FA7-4E41-8680-F0EAB5485FBA}"/>
          </ac:spMkLst>
        </pc:spChg>
        <pc:spChg chg="add del mod">
          <ac:chgData name="Róisín Cox" userId="633c801c-9d5f-4a7d-917d-3755e303e475" providerId="ADAL" clId="{28C0EC79-75D3-42EE-BF6F-9D03BB900AFA}" dt="2025-08-26T16:05:20.350" v="54" actId="478"/>
          <ac:spMkLst>
            <pc:docMk/>
            <pc:sldMk cId="1074321042" sldId="256"/>
            <ac:spMk id="9" creationId="{CCC26978-EFFE-2F56-9470-6707534B6AD1}"/>
          </ac:spMkLst>
        </pc:spChg>
        <pc:spChg chg="add del mod">
          <ac:chgData name="Róisín Cox" userId="633c801c-9d5f-4a7d-917d-3755e303e475" providerId="ADAL" clId="{28C0EC79-75D3-42EE-BF6F-9D03BB900AFA}" dt="2025-08-26T16:07:19.203" v="97" actId="478"/>
          <ac:spMkLst>
            <pc:docMk/>
            <pc:sldMk cId="1074321042" sldId="256"/>
            <ac:spMk id="12" creationId="{02FAF64A-B0FF-8E51-5B07-276069E272A9}"/>
          </ac:spMkLst>
        </pc:spChg>
        <pc:spChg chg="add del mod">
          <ac:chgData name="Róisín Cox" userId="633c801c-9d5f-4a7d-917d-3755e303e475" providerId="ADAL" clId="{28C0EC79-75D3-42EE-BF6F-9D03BB900AFA}" dt="2025-08-26T16:21:31.392" v="354" actId="47"/>
          <ac:spMkLst>
            <pc:docMk/>
            <pc:sldMk cId="1074321042" sldId="256"/>
            <ac:spMk id="20" creationId="{EEB60873-C6E9-1EA9-8312-D47AE8729CA2}"/>
          </ac:spMkLst>
        </pc:spChg>
        <pc:spChg chg="mod">
          <ac:chgData name="Róisín Cox" userId="633c801c-9d5f-4a7d-917d-3755e303e475" providerId="ADAL" clId="{28C0EC79-75D3-42EE-BF6F-9D03BB900AFA}" dt="2025-08-26T16:42:52.952" v="671" actId="1076"/>
          <ac:spMkLst>
            <pc:docMk/>
            <pc:sldMk cId="1074321042" sldId="256"/>
            <ac:spMk id="21" creationId="{AE263F96-2756-4B0B-A2B9-3822F4C5635D}"/>
          </ac:spMkLst>
        </pc:spChg>
        <pc:spChg chg="mod">
          <ac:chgData name="Róisín Cox" userId="633c801c-9d5f-4a7d-917d-3755e303e475" providerId="ADAL" clId="{28C0EC79-75D3-42EE-BF6F-9D03BB900AFA}" dt="2025-08-26T16:42:44.950" v="669" actId="1076"/>
          <ac:spMkLst>
            <pc:docMk/>
            <pc:sldMk cId="1074321042" sldId="256"/>
            <ac:spMk id="25" creationId="{0D504D7F-77A2-4935-BE77-5D6EF3343299}"/>
          </ac:spMkLst>
        </pc:spChg>
        <pc:spChg chg="mod">
          <ac:chgData name="Róisín Cox" userId="633c801c-9d5f-4a7d-917d-3755e303e475" providerId="ADAL" clId="{28C0EC79-75D3-42EE-BF6F-9D03BB900AFA}" dt="2025-08-26T16:49:05.957" v="781" actId="20577"/>
          <ac:spMkLst>
            <pc:docMk/>
            <pc:sldMk cId="1074321042" sldId="256"/>
            <ac:spMk id="27" creationId="{CDDB4434-063D-4743-837B-4CDE2FE547E9}"/>
          </ac:spMkLst>
        </pc:spChg>
        <pc:spChg chg="add mod">
          <ac:chgData name="Róisín Cox" userId="633c801c-9d5f-4a7d-917d-3755e303e475" providerId="ADAL" clId="{28C0EC79-75D3-42EE-BF6F-9D03BB900AFA}" dt="2025-08-26T16:44:36.534" v="703" actId="1076"/>
          <ac:spMkLst>
            <pc:docMk/>
            <pc:sldMk cId="1074321042" sldId="256"/>
            <ac:spMk id="28" creationId="{EE0163AF-642E-421B-16DF-2FF92B880AB2}"/>
          </ac:spMkLst>
        </pc:spChg>
        <pc:spChg chg="mod">
          <ac:chgData name="Róisín Cox" userId="633c801c-9d5f-4a7d-917d-3755e303e475" providerId="ADAL" clId="{28C0EC79-75D3-42EE-BF6F-9D03BB900AFA}" dt="2025-08-26T16:49:35.245" v="790" actId="1076"/>
          <ac:spMkLst>
            <pc:docMk/>
            <pc:sldMk cId="1074321042" sldId="256"/>
            <ac:spMk id="29" creationId="{1CC2F0C6-3FBD-4E73-A34B-622D94351068}"/>
          </ac:spMkLst>
        </pc:spChg>
        <pc:spChg chg="add mod">
          <ac:chgData name="Róisín Cox" userId="633c801c-9d5f-4a7d-917d-3755e303e475" providerId="ADAL" clId="{28C0EC79-75D3-42EE-BF6F-9D03BB900AFA}" dt="2025-08-26T16:44:55.381" v="709" actId="1076"/>
          <ac:spMkLst>
            <pc:docMk/>
            <pc:sldMk cId="1074321042" sldId="256"/>
            <ac:spMk id="32" creationId="{E2FE093C-3F3A-1776-4CF3-660725BB4E10}"/>
          </ac:spMkLst>
        </pc:spChg>
        <pc:spChg chg="mod">
          <ac:chgData name="Róisín Cox" userId="633c801c-9d5f-4a7d-917d-3755e303e475" providerId="ADAL" clId="{28C0EC79-75D3-42EE-BF6F-9D03BB900AFA}" dt="2025-08-26T16:20:22.175" v="329" actId="1076"/>
          <ac:spMkLst>
            <pc:docMk/>
            <pc:sldMk cId="1074321042" sldId="256"/>
            <ac:spMk id="33" creationId="{4A663A12-BE66-4DB4-A028-F27B78A92422}"/>
          </ac:spMkLst>
        </pc:spChg>
        <pc:spChg chg="mod">
          <ac:chgData name="Róisín Cox" userId="633c801c-9d5f-4a7d-917d-3755e303e475" providerId="ADAL" clId="{28C0EC79-75D3-42EE-BF6F-9D03BB900AFA}" dt="2025-08-26T16:43:34.309" v="684" actId="1076"/>
          <ac:spMkLst>
            <pc:docMk/>
            <pc:sldMk cId="1074321042" sldId="256"/>
            <ac:spMk id="35" creationId="{B706DE26-136C-4F20-9D21-5F92DF81AE1C}"/>
          </ac:spMkLst>
        </pc:spChg>
        <pc:spChg chg="mod">
          <ac:chgData name="Róisín Cox" userId="633c801c-9d5f-4a7d-917d-3755e303e475" providerId="ADAL" clId="{28C0EC79-75D3-42EE-BF6F-9D03BB900AFA}" dt="2025-08-26T16:55:01.094" v="876" actId="1076"/>
          <ac:spMkLst>
            <pc:docMk/>
            <pc:sldMk cId="1074321042" sldId="256"/>
            <ac:spMk id="44" creationId="{4A195F2C-DB46-4F25-B66F-DE69759D9E91}"/>
          </ac:spMkLst>
        </pc:spChg>
        <pc:spChg chg="add del mod">
          <ac:chgData name="Róisín Cox" userId="633c801c-9d5f-4a7d-917d-3755e303e475" providerId="ADAL" clId="{28C0EC79-75D3-42EE-BF6F-9D03BB900AFA}" dt="2025-08-26T16:50:24.918" v="799"/>
          <ac:spMkLst>
            <pc:docMk/>
            <pc:sldMk cId="1074321042" sldId="256"/>
            <ac:spMk id="45" creationId="{893F4C5B-5386-F680-EE9D-92A918D52EF8}"/>
          </ac:spMkLst>
        </pc:spChg>
        <pc:spChg chg="add del mod">
          <ac:chgData name="Róisín Cox" userId="633c801c-9d5f-4a7d-917d-3755e303e475" providerId="ADAL" clId="{28C0EC79-75D3-42EE-BF6F-9D03BB900AFA}" dt="2025-08-26T16:54:16.381" v="866" actId="478"/>
          <ac:spMkLst>
            <pc:docMk/>
            <pc:sldMk cId="1074321042" sldId="256"/>
            <ac:spMk id="48" creationId="{55A8A8E5-39BF-15BC-F49D-E1822FB3D4B5}"/>
          </ac:spMkLst>
        </pc:spChg>
        <pc:spChg chg="mod">
          <ac:chgData name="Róisín Cox" userId="633c801c-9d5f-4a7d-917d-3755e303e475" providerId="ADAL" clId="{28C0EC79-75D3-42EE-BF6F-9D03BB900AFA}" dt="2025-08-26T16:51:52.177" v="811" actId="1076"/>
          <ac:spMkLst>
            <pc:docMk/>
            <pc:sldMk cId="1074321042" sldId="256"/>
            <ac:spMk id="189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52:14.668" v="819" actId="20577"/>
          <ac:spMkLst>
            <pc:docMk/>
            <pc:sldMk cId="1074321042" sldId="256"/>
            <ac:spMk id="190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52:46.683" v="828" actId="20577"/>
          <ac:spMkLst>
            <pc:docMk/>
            <pc:sldMk cId="1074321042" sldId="256"/>
            <ac:spMk id="202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09:14.591" v="184" actId="1076"/>
          <ac:spMkLst>
            <pc:docMk/>
            <pc:sldMk cId="1074321042" sldId="256"/>
            <ac:spMk id="203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03:19.437" v="29" actId="1076"/>
          <ac:spMkLst>
            <pc:docMk/>
            <pc:sldMk cId="1074321042" sldId="256"/>
            <ac:spMk id="227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08:32.805" v="172" actId="1076"/>
          <ac:spMkLst>
            <pc:docMk/>
            <pc:sldMk cId="1074321042" sldId="256"/>
            <ac:spMk id="232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55:48.907" v="888" actId="1076"/>
          <ac:spMkLst>
            <pc:docMk/>
            <pc:sldMk cId="1074321042" sldId="256"/>
            <ac:spMk id="233" creationId="{267DCA32-819E-402B-8026-B31EA731506A}"/>
          </ac:spMkLst>
        </pc:spChg>
        <pc:spChg chg="mod">
          <ac:chgData name="Róisín Cox" userId="633c801c-9d5f-4a7d-917d-3755e303e475" providerId="ADAL" clId="{28C0EC79-75D3-42EE-BF6F-9D03BB900AFA}" dt="2025-08-26T16:09:01.699" v="180" actId="1076"/>
          <ac:spMkLst>
            <pc:docMk/>
            <pc:sldMk cId="1074321042" sldId="256"/>
            <ac:spMk id="244" creationId="{00000000-0000-0000-0000-000000000000}"/>
          </ac:spMkLst>
        </pc:spChg>
        <pc:spChg chg="mod">
          <ac:chgData name="Róisín Cox" userId="633c801c-9d5f-4a7d-917d-3755e303e475" providerId="ADAL" clId="{28C0EC79-75D3-42EE-BF6F-9D03BB900AFA}" dt="2025-08-26T16:44:02.655" v="692" actId="1076"/>
          <ac:spMkLst>
            <pc:docMk/>
            <pc:sldMk cId="1074321042" sldId="256"/>
            <ac:spMk id="247" creationId="{C915025A-433A-4687-B0CA-AAD621AD7860}"/>
          </ac:spMkLst>
        </pc:spChg>
        <pc:spChg chg="mod">
          <ac:chgData name="Róisín Cox" userId="633c801c-9d5f-4a7d-917d-3755e303e475" providerId="ADAL" clId="{28C0EC79-75D3-42EE-BF6F-9D03BB900AFA}" dt="2025-08-26T16:44:14.538" v="696" actId="1076"/>
          <ac:spMkLst>
            <pc:docMk/>
            <pc:sldMk cId="1074321042" sldId="256"/>
            <ac:spMk id="250" creationId="{F7C7F8BD-9CF9-47AF-AB31-EE9360258456}"/>
          </ac:spMkLst>
        </pc:spChg>
        <pc:spChg chg="mod">
          <ac:chgData name="Róisín Cox" userId="633c801c-9d5f-4a7d-917d-3755e303e475" providerId="ADAL" clId="{28C0EC79-75D3-42EE-BF6F-9D03BB900AFA}" dt="2025-08-26T16:56:03.315" v="890" actId="1076"/>
          <ac:spMkLst>
            <pc:docMk/>
            <pc:sldMk cId="1074321042" sldId="256"/>
            <ac:spMk id="251" creationId="{8DF5F6E5-A4F1-4AF5-AD7D-4A428AEA96AF}"/>
          </ac:spMkLst>
        </pc:spChg>
        <pc:spChg chg="mod">
          <ac:chgData name="Róisín Cox" userId="633c801c-9d5f-4a7d-917d-3755e303e475" providerId="ADAL" clId="{28C0EC79-75D3-42EE-BF6F-9D03BB900AFA}" dt="2025-08-26T16:08:56.723" v="179" actId="1076"/>
          <ac:spMkLst>
            <pc:docMk/>
            <pc:sldMk cId="1074321042" sldId="256"/>
            <ac:spMk id="264" creationId="{E5F012AC-65E1-4EB1-B949-3D34001F5392}"/>
          </ac:spMkLst>
        </pc:spChg>
        <pc:spChg chg="mod">
          <ac:chgData name="Róisín Cox" userId="633c801c-9d5f-4a7d-917d-3755e303e475" providerId="ADAL" clId="{28C0EC79-75D3-42EE-BF6F-9D03BB900AFA}" dt="2025-08-26T16:53:17.359" v="838" actId="1076"/>
          <ac:spMkLst>
            <pc:docMk/>
            <pc:sldMk cId="1074321042" sldId="256"/>
            <ac:spMk id="304" creationId="{94A25591-F782-4FD1-A861-6F27D5882ACB}"/>
          </ac:spMkLst>
        </pc:spChg>
        <pc:spChg chg="mod">
          <ac:chgData name="Róisín Cox" userId="633c801c-9d5f-4a7d-917d-3755e303e475" providerId="ADAL" clId="{28C0EC79-75D3-42EE-BF6F-9D03BB900AFA}" dt="2025-08-26T16:53:57.599" v="861" actId="1076"/>
          <ac:spMkLst>
            <pc:docMk/>
            <pc:sldMk cId="1074321042" sldId="256"/>
            <ac:spMk id="311" creationId="{FC4E7D0D-2526-4D09-8866-0A528E12D7C0}"/>
          </ac:spMkLst>
        </pc:spChg>
        <pc:spChg chg="mod">
          <ac:chgData name="Róisín Cox" userId="633c801c-9d5f-4a7d-917d-3755e303e475" providerId="ADAL" clId="{28C0EC79-75D3-42EE-BF6F-9D03BB900AFA}" dt="2025-08-26T16:54:25.996" v="869" actId="1076"/>
          <ac:spMkLst>
            <pc:docMk/>
            <pc:sldMk cId="1074321042" sldId="256"/>
            <ac:spMk id="315" creationId="{54FB2A24-506C-4C63-A52F-478CFE2EE620}"/>
          </ac:spMkLst>
        </pc:spChg>
        <pc:spChg chg="del mod">
          <ac:chgData name="Róisín Cox" userId="633c801c-9d5f-4a7d-917d-3755e303e475" providerId="ADAL" clId="{28C0EC79-75D3-42EE-BF6F-9D03BB900AFA}" dt="2025-08-26T16:17:49.906" v="286" actId="478"/>
          <ac:spMkLst>
            <pc:docMk/>
            <pc:sldMk cId="1074321042" sldId="256"/>
            <ac:spMk id="333" creationId="{665D466F-5D30-455B-92D5-540C7C0B8272}"/>
          </ac:spMkLst>
        </pc:spChg>
        <pc:spChg chg="mod">
          <ac:chgData name="Róisín Cox" userId="633c801c-9d5f-4a7d-917d-3755e303e475" providerId="ADAL" clId="{28C0EC79-75D3-42EE-BF6F-9D03BB900AFA}" dt="2025-08-26T16:06:23.119" v="71" actId="1076"/>
          <ac:spMkLst>
            <pc:docMk/>
            <pc:sldMk cId="1074321042" sldId="256"/>
            <ac:spMk id="335" creationId="{68EFA793-D956-4E3F-8C16-7A9B45184ED3}"/>
          </ac:spMkLst>
        </pc:spChg>
        <pc:spChg chg="mod">
          <ac:chgData name="Róisín Cox" userId="633c801c-9d5f-4a7d-917d-3755e303e475" providerId="ADAL" clId="{28C0EC79-75D3-42EE-BF6F-9D03BB900AFA}" dt="2025-08-26T16:07:42.819" v="134" actId="1076"/>
          <ac:spMkLst>
            <pc:docMk/>
            <pc:sldMk cId="1074321042" sldId="256"/>
            <ac:spMk id="339" creationId="{B7C7C9CB-F484-4E77-B84D-9ED8C827182F}"/>
          </ac:spMkLst>
        </pc:spChg>
        <pc:spChg chg="mod">
          <ac:chgData name="Róisín Cox" userId="633c801c-9d5f-4a7d-917d-3755e303e475" providerId="ADAL" clId="{28C0EC79-75D3-42EE-BF6F-9D03BB900AFA}" dt="2025-08-26T16:08:10.024" v="167" actId="1076"/>
          <ac:spMkLst>
            <pc:docMk/>
            <pc:sldMk cId="1074321042" sldId="256"/>
            <ac:spMk id="347" creationId="{D03D3ED1-797D-4252-B3BC-C82533054482}"/>
          </ac:spMkLst>
        </pc:spChg>
        <pc:spChg chg="mod">
          <ac:chgData name="Róisín Cox" userId="633c801c-9d5f-4a7d-917d-3755e303e475" providerId="ADAL" clId="{28C0EC79-75D3-42EE-BF6F-9D03BB900AFA}" dt="2025-08-26T16:08:15.171" v="168" actId="1076"/>
          <ac:spMkLst>
            <pc:docMk/>
            <pc:sldMk cId="1074321042" sldId="256"/>
            <ac:spMk id="352" creationId="{BF108E91-E87D-4B1D-A5F5-AE54F1B9D83D}"/>
          </ac:spMkLst>
        </pc:spChg>
        <pc:spChg chg="mod">
          <ac:chgData name="Róisín Cox" userId="633c801c-9d5f-4a7d-917d-3755e303e475" providerId="ADAL" clId="{28C0EC79-75D3-42EE-BF6F-9D03BB900AFA}" dt="2025-08-26T16:20:18.183" v="328" actId="1076"/>
          <ac:spMkLst>
            <pc:docMk/>
            <pc:sldMk cId="1074321042" sldId="256"/>
            <ac:spMk id="400" creationId="{001523A3-D0A5-3447-9A4B-DA59FA07C8E9}"/>
          </ac:spMkLst>
        </pc:spChg>
        <pc:spChg chg="mod">
          <ac:chgData name="Róisín Cox" userId="633c801c-9d5f-4a7d-917d-3755e303e475" providerId="ADAL" clId="{28C0EC79-75D3-42EE-BF6F-9D03BB900AFA}" dt="2025-08-26T16:15:09.714" v="215" actId="6549"/>
          <ac:spMkLst>
            <pc:docMk/>
            <pc:sldMk cId="1074321042" sldId="256"/>
            <ac:spMk id="449" creationId="{32C91337-0616-48C4-BA5C-FE3561B97EBD}"/>
          </ac:spMkLst>
        </pc:spChg>
        <pc:spChg chg="mod">
          <ac:chgData name="Róisín Cox" userId="633c801c-9d5f-4a7d-917d-3755e303e475" providerId="ADAL" clId="{28C0EC79-75D3-42EE-BF6F-9D03BB900AFA}" dt="2025-08-26T16:43:01.599" v="674" actId="1076"/>
          <ac:spMkLst>
            <pc:docMk/>
            <pc:sldMk cId="1074321042" sldId="256"/>
            <ac:spMk id="450" creationId="{76C885EE-09D9-493E-8E56-0785E5EA2EBC}"/>
          </ac:spMkLst>
        </pc:spChg>
        <pc:spChg chg="mod">
          <ac:chgData name="Róisín Cox" userId="633c801c-9d5f-4a7d-917d-3755e303e475" providerId="ADAL" clId="{28C0EC79-75D3-42EE-BF6F-9D03BB900AFA}" dt="2025-08-26T16:11:38.586" v="201" actId="122"/>
          <ac:spMkLst>
            <pc:docMk/>
            <pc:sldMk cId="1074321042" sldId="256"/>
            <ac:spMk id="453" creationId="{7F0C1F5D-A2E4-4977-A398-F04F77E84AAE}"/>
          </ac:spMkLst>
        </pc:spChg>
        <pc:spChg chg="mod">
          <ac:chgData name="Róisín Cox" userId="633c801c-9d5f-4a7d-917d-3755e303e475" providerId="ADAL" clId="{28C0EC79-75D3-42EE-BF6F-9D03BB900AFA}" dt="2025-08-26T16:12:06.821" v="211" actId="1076"/>
          <ac:spMkLst>
            <pc:docMk/>
            <pc:sldMk cId="1074321042" sldId="256"/>
            <ac:spMk id="454" creationId="{2DA9BF8E-3A1E-44AF-B8A2-ED9F4B9C2ACA}"/>
          </ac:spMkLst>
        </pc:spChg>
        <pc:spChg chg="mod">
          <ac:chgData name="Róisín Cox" userId="633c801c-9d5f-4a7d-917d-3755e303e475" providerId="ADAL" clId="{28C0EC79-75D3-42EE-BF6F-9D03BB900AFA}" dt="2025-08-26T16:22:48.663" v="370" actId="1076"/>
          <ac:spMkLst>
            <pc:docMk/>
            <pc:sldMk cId="1074321042" sldId="256"/>
            <ac:spMk id="455" creationId="{C47F9B64-C3AA-48E1-86B4-41D8DFE16C3A}"/>
          </ac:spMkLst>
        </pc:spChg>
        <pc:spChg chg="mod">
          <ac:chgData name="Róisín Cox" userId="633c801c-9d5f-4a7d-917d-3755e303e475" providerId="ADAL" clId="{28C0EC79-75D3-42EE-BF6F-9D03BB900AFA}" dt="2025-08-26T16:23:02.375" v="374" actId="1076"/>
          <ac:spMkLst>
            <pc:docMk/>
            <pc:sldMk cId="1074321042" sldId="256"/>
            <ac:spMk id="456" creationId="{1629A73D-84F9-457F-AFDD-609AB6704358}"/>
          </ac:spMkLst>
        </pc:spChg>
        <pc:spChg chg="mod">
          <ac:chgData name="Róisín Cox" userId="633c801c-9d5f-4a7d-917d-3755e303e475" providerId="ADAL" clId="{28C0EC79-75D3-42EE-BF6F-9D03BB900AFA}" dt="2025-08-26T16:22:56.213" v="372" actId="1076"/>
          <ac:spMkLst>
            <pc:docMk/>
            <pc:sldMk cId="1074321042" sldId="256"/>
            <ac:spMk id="457" creationId="{6697B1F0-562E-4008-A60E-7965AE1B7BF7}"/>
          </ac:spMkLst>
        </pc:spChg>
        <pc:spChg chg="mod">
          <ac:chgData name="Róisín Cox" userId="633c801c-9d5f-4a7d-917d-3755e303e475" providerId="ADAL" clId="{28C0EC79-75D3-42EE-BF6F-9D03BB900AFA}" dt="2025-08-26T16:22:10.484" v="362" actId="1076"/>
          <ac:spMkLst>
            <pc:docMk/>
            <pc:sldMk cId="1074321042" sldId="256"/>
            <ac:spMk id="458" creationId="{897F21AA-0F34-416A-A05B-3CA3739BF4C9}"/>
          </ac:spMkLst>
        </pc:spChg>
        <pc:spChg chg="mod">
          <ac:chgData name="Róisín Cox" userId="633c801c-9d5f-4a7d-917d-3755e303e475" providerId="ADAL" clId="{28C0EC79-75D3-42EE-BF6F-9D03BB900AFA}" dt="2025-08-26T16:22:24.310" v="365" actId="1076"/>
          <ac:spMkLst>
            <pc:docMk/>
            <pc:sldMk cId="1074321042" sldId="256"/>
            <ac:spMk id="459" creationId="{E15B246A-76FC-4AAE-A227-44575B4278C6}"/>
          </ac:spMkLst>
        </pc:spChg>
        <pc:spChg chg="mod">
          <ac:chgData name="Róisín Cox" userId="633c801c-9d5f-4a7d-917d-3755e303e475" providerId="ADAL" clId="{28C0EC79-75D3-42EE-BF6F-9D03BB900AFA}" dt="2025-08-26T16:19:34.723" v="315" actId="20577"/>
          <ac:spMkLst>
            <pc:docMk/>
            <pc:sldMk cId="1074321042" sldId="256"/>
            <ac:spMk id="460" creationId="{13C0BD4F-8758-4949-8FED-0890AF4AB051}"/>
          </ac:spMkLst>
        </pc:spChg>
        <pc:spChg chg="mod">
          <ac:chgData name="Róisín Cox" userId="633c801c-9d5f-4a7d-917d-3755e303e475" providerId="ADAL" clId="{28C0EC79-75D3-42EE-BF6F-9D03BB900AFA}" dt="2025-08-26T16:43:16.833" v="679" actId="1076"/>
          <ac:spMkLst>
            <pc:docMk/>
            <pc:sldMk cId="1074321042" sldId="256"/>
            <ac:spMk id="461" creationId="{B9A40058-5197-4990-B421-86A38BB2A732}"/>
          </ac:spMkLst>
        </pc:spChg>
        <pc:spChg chg="mod">
          <ac:chgData name="Róisín Cox" userId="633c801c-9d5f-4a7d-917d-3755e303e475" providerId="ADAL" clId="{28C0EC79-75D3-42EE-BF6F-9D03BB900AFA}" dt="2025-08-26T16:32:32.017" v="404" actId="20577"/>
          <ac:spMkLst>
            <pc:docMk/>
            <pc:sldMk cId="1074321042" sldId="256"/>
            <ac:spMk id="462" creationId="{F2C16323-98B0-4B9E-B1D4-10E1692D822C}"/>
          </ac:spMkLst>
        </pc:spChg>
        <pc:spChg chg="mod">
          <ac:chgData name="Róisín Cox" userId="633c801c-9d5f-4a7d-917d-3755e303e475" providerId="ADAL" clId="{28C0EC79-75D3-42EE-BF6F-9D03BB900AFA}" dt="2025-08-26T16:43:49.008" v="689" actId="1076"/>
          <ac:spMkLst>
            <pc:docMk/>
            <pc:sldMk cId="1074321042" sldId="256"/>
            <ac:spMk id="463" creationId="{DB0A5769-F01C-491E-84CF-28A71025F29E}"/>
          </ac:spMkLst>
        </pc:spChg>
        <pc:spChg chg="mod">
          <ac:chgData name="Róisín Cox" userId="633c801c-9d5f-4a7d-917d-3755e303e475" providerId="ADAL" clId="{28C0EC79-75D3-42EE-BF6F-9D03BB900AFA}" dt="2025-08-26T16:21:56.667" v="358" actId="1076"/>
          <ac:spMkLst>
            <pc:docMk/>
            <pc:sldMk cId="1074321042" sldId="256"/>
            <ac:spMk id="464" creationId="{2B49AD0F-FF36-4186-A73E-BE4CA98FB91E}"/>
          </ac:spMkLst>
        </pc:spChg>
        <pc:spChg chg="del">
          <ac:chgData name="Róisín Cox" userId="633c801c-9d5f-4a7d-917d-3755e303e475" providerId="ADAL" clId="{28C0EC79-75D3-42EE-BF6F-9D03BB900AFA}" dt="2025-08-26T16:21:38.184" v="356" actId="478"/>
          <ac:spMkLst>
            <pc:docMk/>
            <pc:sldMk cId="1074321042" sldId="256"/>
            <ac:spMk id="465" creationId="{FBDA7DC7-E502-4FCB-BB08-865A2216889F}"/>
          </ac:spMkLst>
        </pc:spChg>
        <pc:spChg chg="mod">
          <ac:chgData name="Róisín Cox" userId="633c801c-9d5f-4a7d-917d-3755e303e475" providerId="ADAL" clId="{28C0EC79-75D3-42EE-BF6F-9D03BB900AFA}" dt="2025-08-26T16:34:29.008" v="491" actId="20577"/>
          <ac:spMkLst>
            <pc:docMk/>
            <pc:sldMk cId="1074321042" sldId="256"/>
            <ac:spMk id="466" creationId="{6B30D54A-7B88-4A70-A7A3-8D77FFBC7A08}"/>
          </ac:spMkLst>
        </pc:spChg>
        <pc:spChg chg="mod">
          <ac:chgData name="Róisín Cox" userId="633c801c-9d5f-4a7d-917d-3755e303e475" providerId="ADAL" clId="{28C0EC79-75D3-42EE-BF6F-9D03BB900AFA}" dt="2025-08-26T16:33:02.532" v="428" actId="1076"/>
          <ac:spMkLst>
            <pc:docMk/>
            <pc:sldMk cId="1074321042" sldId="256"/>
            <ac:spMk id="467" creationId="{CC248F5F-9973-4C2E-A818-D2E51F05EA35}"/>
          </ac:spMkLst>
        </pc:spChg>
        <pc:spChg chg="mod">
          <ac:chgData name="Róisín Cox" userId="633c801c-9d5f-4a7d-917d-3755e303e475" providerId="ADAL" clId="{28C0EC79-75D3-42EE-BF6F-9D03BB900AFA}" dt="2025-08-26T16:50:05.508" v="797" actId="1076"/>
          <ac:spMkLst>
            <pc:docMk/>
            <pc:sldMk cId="1074321042" sldId="256"/>
            <ac:spMk id="468" creationId="{9DD42CB1-3E99-4B86-A58F-AA369CF9E041}"/>
          </ac:spMkLst>
        </pc:spChg>
        <pc:spChg chg="mod">
          <ac:chgData name="Róisín Cox" userId="633c801c-9d5f-4a7d-917d-3755e303e475" providerId="ADAL" clId="{28C0EC79-75D3-42EE-BF6F-9D03BB900AFA}" dt="2025-08-26T16:33:45.986" v="457" actId="1076"/>
          <ac:spMkLst>
            <pc:docMk/>
            <pc:sldMk cId="1074321042" sldId="256"/>
            <ac:spMk id="469" creationId="{B8836D88-B61C-4676-96CC-D7760B6E1024}"/>
          </ac:spMkLst>
        </pc:spChg>
        <pc:spChg chg="mod">
          <ac:chgData name="Róisín Cox" userId="633c801c-9d5f-4a7d-917d-3755e303e475" providerId="ADAL" clId="{28C0EC79-75D3-42EE-BF6F-9D03BB900AFA}" dt="2025-08-26T16:42:39.620" v="667" actId="1076"/>
          <ac:spMkLst>
            <pc:docMk/>
            <pc:sldMk cId="1074321042" sldId="256"/>
            <ac:spMk id="473" creationId="{37593DDD-6247-4FAB-8E23-8E6093CBF751}"/>
          </ac:spMkLst>
        </pc:spChg>
        <pc:spChg chg="mod">
          <ac:chgData name="Róisín Cox" userId="633c801c-9d5f-4a7d-917d-3755e303e475" providerId="ADAL" clId="{28C0EC79-75D3-42EE-BF6F-9D03BB900AFA}" dt="2025-08-26T16:35:09.347" v="518" actId="313"/>
          <ac:spMkLst>
            <pc:docMk/>
            <pc:sldMk cId="1074321042" sldId="256"/>
            <ac:spMk id="474" creationId="{2AF448FB-7E78-4AA5-B30B-9E1A26513CCE}"/>
          </ac:spMkLst>
        </pc:spChg>
        <pc:spChg chg="mod">
          <ac:chgData name="Róisín Cox" userId="633c801c-9d5f-4a7d-917d-3755e303e475" providerId="ADAL" clId="{28C0EC79-75D3-42EE-BF6F-9D03BB900AFA}" dt="2025-08-26T16:35:15.577" v="535" actId="20577"/>
          <ac:spMkLst>
            <pc:docMk/>
            <pc:sldMk cId="1074321042" sldId="256"/>
            <ac:spMk id="475" creationId="{2C3402D1-014A-48C5-A0A7-A557AFCAE4FD}"/>
          </ac:spMkLst>
        </pc:spChg>
        <pc:spChg chg="mod">
          <ac:chgData name="Róisín Cox" userId="633c801c-9d5f-4a7d-917d-3755e303e475" providerId="ADAL" clId="{28C0EC79-75D3-42EE-BF6F-9D03BB900AFA}" dt="2025-08-26T16:46:53.346" v="747" actId="122"/>
          <ac:spMkLst>
            <pc:docMk/>
            <pc:sldMk cId="1074321042" sldId="256"/>
            <ac:spMk id="483" creationId="{1D67A9D5-CC1E-4E73-9A1E-B573BDC3103F}"/>
          </ac:spMkLst>
        </pc:spChg>
        <pc:spChg chg="mod">
          <ac:chgData name="Róisín Cox" userId="633c801c-9d5f-4a7d-917d-3755e303e475" providerId="ADAL" clId="{28C0EC79-75D3-42EE-BF6F-9D03BB900AFA}" dt="2025-08-26T16:48:05.900" v="766" actId="1076"/>
          <ac:spMkLst>
            <pc:docMk/>
            <pc:sldMk cId="1074321042" sldId="256"/>
            <ac:spMk id="496" creationId="{C4AF9572-DB47-4973-9488-D6D74399B32F}"/>
          </ac:spMkLst>
        </pc:spChg>
        <pc:spChg chg="mod">
          <ac:chgData name="Róisín Cox" userId="633c801c-9d5f-4a7d-917d-3755e303e475" providerId="ADAL" clId="{28C0EC79-75D3-42EE-BF6F-9D03BB900AFA}" dt="2025-08-26T16:47:36.057" v="758" actId="1076"/>
          <ac:spMkLst>
            <pc:docMk/>
            <pc:sldMk cId="1074321042" sldId="256"/>
            <ac:spMk id="497" creationId="{4BA7A789-BED6-4E0F-A0C4-FBCAABBEAF77}"/>
          </ac:spMkLst>
        </pc:spChg>
        <pc:spChg chg="mod">
          <ac:chgData name="Róisín Cox" userId="633c801c-9d5f-4a7d-917d-3755e303e475" providerId="ADAL" clId="{28C0EC79-75D3-42EE-BF6F-9D03BB900AFA}" dt="2025-08-26T16:48:34.117" v="771" actId="6549"/>
          <ac:spMkLst>
            <pc:docMk/>
            <pc:sldMk cId="1074321042" sldId="256"/>
            <ac:spMk id="498" creationId="{91FE8F7C-3AE6-4BD0-A1A4-12F8AFA76D82}"/>
          </ac:spMkLst>
        </pc:spChg>
        <pc:picChg chg="mod">
          <ac:chgData name="Róisín Cox" userId="633c801c-9d5f-4a7d-917d-3755e303e475" providerId="ADAL" clId="{28C0EC79-75D3-42EE-BF6F-9D03BB900AFA}" dt="2025-08-26T16:45:12.048" v="711" actId="1076"/>
          <ac:picMkLst>
            <pc:docMk/>
            <pc:sldMk cId="1074321042" sldId="256"/>
            <ac:picMk id="217" creationId="{00000000-0000-0000-0000-000000000000}"/>
          </ac:picMkLst>
        </pc:picChg>
        <pc:picChg chg="del">
          <ac:chgData name="Róisín Cox" userId="633c801c-9d5f-4a7d-917d-3755e303e475" providerId="ADAL" clId="{28C0EC79-75D3-42EE-BF6F-9D03BB900AFA}" dt="2025-08-26T16:07:47.923" v="136" actId="478"/>
          <ac:picMkLst>
            <pc:docMk/>
            <pc:sldMk cId="1074321042" sldId="256"/>
            <ac:picMk id="263" creationId="{00000000-0000-0000-0000-000000000000}"/>
          </ac:picMkLst>
        </pc:picChg>
        <pc:picChg chg="del">
          <ac:chgData name="Róisín Cox" userId="633c801c-9d5f-4a7d-917d-3755e303e475" providerId="ADAL" clId="{28C0EC79-75D3-42EE-BF6F-9D03BB900AFA}" dt="2025-08-26T16:33:42.387" v="456" actId="478"/>
          <ac:picMkLst>
            <pc:docMk/>
            <pc:sldMk cId="1074321042" sldId="256"/>
            <ac:picMk id="287" creationId="{0F1A3130-A31E-4724-923E-EDC3EC4064EF}"/>
          </ac:picMkLst>
        </pc:picChg>
        <pc:picChg chg="mod">
          <ac:chgData name="Róisín Cox" userId="633c801c-9d5f-4a7d-917d-3755e303e475" providerId="ADAL" clId="{28C0EC79-75D3-42EE-BF6F-9D03BB900AFA}" dt="2025-08-26T16:20:33.719" v="331" actId="34135"/>
          <ac:picMkLst>
            <pc:docMk/>
            <pc:sldMk cId="1074321042" sldId="256"/>
            <ac:picMk id="448" creationId="{F54B9556-FAC2-44D6-BCE6-44A9D4F79C8F}"/>
          </ac:picMkLst>
        </pc:picChg>
        <pc:picChg chg="del">
          <ac:chgData name="Róisín Cox" userId="633c801c-9d5f-4a7d-917d-3755e303e475" providerId="ADAL" clId="{28C0EC79-75D3-42EE-BF6F-9D03BB900AFA}" dt="2025-08-26T16:19:51.772" v="321" actId="478"/>
          <ac:picMkLst>
            <pc:docMk/>
            <pc:sldMk cId="1074321042" sldId="256"/>
            <ac:picMk id="471" creationId="{85D2302F-D5D1-47BE-8129-75851CBB827F}"/>
          </ac:picMkLst>
        </pc:picChg>
        <pc:cxnChg chg="mod">
          <ac:chgData name="Róisín Cox" userId="633c801c-9d5f-4a7d-917d-3755e303e475" providerId="ADAL" clId="{28C0EC79-75D3-42EE-BF6F-9D03BB900AFA}" dt="2025-08-26T16:22:04.724" v="361" actId="1076"/>
          <ac:cxnSpMkLst>
            <pc:docMk/>
            <pc:sldMk cId="1074321042" sldId="256"/>
            <ac:cxnSpMk id="10" creationId="{FB0E99E0-16C4-A97B-58D2-2E3F07DB98C0}"/>
          </ac:cxnSpMkLst>
        </pc:cxnChg>
        <pc:cxnChg chg="mod">
          <ac:chgData name="Róisín Cox" userId="633c801c-9d5f-4a7d-917d-3755e303e475" providerId="ADAL" clId="{28C0EC79-75D3-42EE-BF6F-9D03BB900AFA}" dt="2025-08-26T16:23:04.360" v="375" actId="1076"/>
          <ac:cxnSpMkLst>
            <pc:docMk/>
            <pc:sldMk cId="1074321042" sldId="256"/>
            <ac:cxnSpMk id="116" creationId="{00E6D38E-3F60-8646-B0C0-1F4A34240498}"/>
          </ac:cxnSpMkLst>
        </pc:cxnChg>
        <pc:cxnChg chg="mod">
          <ac:chgData name="Róisín Cox" userId="633c801c-9d5f-4a7d-917d-3755e303e475" providerId="ADAL" clId="{28C0EC79-75D3-42EE-BF6F-9D03BB900AFA}" dt="2025-08-26T16:23:11.055" v="376" actId="14100"/>
          <ac:cxnSpMkLst>
            <pc:docMk/>
            <pc:sldMk cId="1074321042" sldId="256"/>
            <ac:cxnSpMk id="117" creationId="{DDCFADFF-18E9-314C-BA93-B0E2EAA0B395}"/>
          </ac:cxnSpMkLst>
        </pc:cxnChg>
        <pc:cxnChg chg="mod">
          <ac:chgData name="Róisín Cox" userId="633c801c-9d5f-4a7d-917d-3755e303e475" providerId="ADAL" clId="{28C0EC79-75D3-42EE-BF6F-9D03BB900AFA}" dt="2025-08-26T16:22:58.577" v="373" actId="1076"/>
          <ac:cxnSpMkLst>
            <pc:docMk/>
            <pc:sldMk cId="1074321042" sldId="256"/>
            <ac:cxnSpMk id="196" creationId="{206BE152-910A-2843-A2AB-7EEE1AB8E0D0}"/>
          </ac:cxnSpMkLst>
        </pc:cxnChg>
        <pc:cxnChg chg="mod">
          <ac:chgData name="Róisín Cox" userId="633c801c-9d5f-4a7d-917d-3755e303e475" providerId="ADAL" clId="{28C0EC79-75D3-42EE-BF6F-9D03BB900AFA}" dt="2025-08-26T16:42:57.672" v="673" actId="14100"/>
          <ac:cxnSpMkLst>
            <pc:docMk/>
            <pc:sldMk cId="1074321042" sldId="256"/>
            <ac:cxnSpMk id="265" creationId="{B9CB515D-6A1C-41F3-8696-2866DEEFDC78}"/>
          </ac:cxnSpMkLst>
        </pc:cxnChg>
        <pc:cxnChg chg="mod">
          <ac:chgData name="Róisín Cox" userId="633c801c-9d5f-4a7d-917d-3755e303e475" providerId="ADAL" clId="{28C0EC79-75D3-42EE-BF6F-9D03BB900AFA}" dt="2025-08-26T16:08:54.277" v="178" actId="14100"/>
          <ac:cxnSpMkLst>
            <pc:docMk/>
            <pc:sldMk cId="1074321042" sldId="256"/>
            <ac:cxnSpMk id="266" creationId="{65DB5480-5FED-41EA-80A7-543C17E9F0C9}"/>
          </ac:cxnSpMkLst>
        </pc:cxnChg>
        <pc:cxnChg chg="mod">
          <ac:chgData name="Róisín Cox" userId="633c801c-9d5f-4a7d-917d-3755e303e475" providerId="ADAL" clId="{28C0EC79-75D3-42EE-BF6F-9D03BB900AFA}" dt="2025-08-26T16:55:53.826" v="889" actId="14100"/>
          <ac:cxnSpMkLst>
            <pc:docMk/>
            <pc:sldMk cId="1074321042" sldId="256"/>
            <ac:cxnSpMk id="277" creationId="{BAF70C6E-7302-44C6-A04E-18241EFC93DD}"/>
          </ac:cxnSpMkLst>
        </pc:cxnChg>
        <pc:cxnChg chg="mod">
          <ac:chgData name="Róisín Cox" userId="633c801c-9d5f-4a7d-917d-3755e303e475" providerId="ADAL" clId="{28C0EC79-75D3-42EE-BF6F-9D03BB900AFA}" dt="2025-08-26T16:21:58.947" v="359" actId="1076"/>
          <ac:cxnSpMkLst>
            <pc:docMk/>
            <pc:sldMk cId="1074321042" sldId="256"/>
            <ac:cxnSpMk id="285" creationId="{AD48CABD-393A-44C7-A518-1C979484A75D}"/>
          </ac:cxnSpMkLst>
        </pc:cxnChg>
        <pc:cxnChg chg="mod">
          <ac:chgData name="Róisín Cox" userId="633c801c-9d5f-4a7d-917d-3755e303e475" providerId="ADAL" clId="{28C0EC79-75D3-42EE-BF6F-9D03BB900AFA}" dt="2025-08-26T16:43:21.343" v="681" actId="14100"/>
          <ac:cxnSpMkLst>
            <pc:docMk/>
            <pc:sldMk cId="1074321042" sldId="256"/>
            <ac:cxnSpMk id="294" creationId="{B7397451-F657-42BA-9CA1-7DDB82DB5C42}"/>
          </ac:cxnSpMkLst>
        </pc:cxnChg>
        <pc:cxnChg chg="mod">
          <ac:chgData name="Róisín Cox" userId="633c801c-9d5f-4a7d-917d-3755e303e475" providerId="ADAL" clId="{28C0EC79-75D3-42EE-BF6F-9D03BB900AFA}" dt="2025-08-26T16:54:55.283" v="875" actId="1076"/>
          <ac:cxnSpMkLst>
            <pc:docMk/>
            <pc:sldMk cId="1074321042" sldId="256"/>
            <ac:cxnSpMk id="296" creationId="{C5F88770-58DC-4154-B151-7A7AB4A328FD}"/>
          </ac:cxnSpMkLst>
        </pc:cxnChg>
        <pc:cxnChg chg="mod">
          <ac:chgData name="Róisín Cox" userId="633c801c-9d5f-4a7d-917d-3755e303e475" providerId="ADAL" clId="{28C0EC79-75D3-42EE-BF6F-9D03BB900AFA}" dt="2025-08-26T16:09:09.693" v="183" actId="1076"/>
          <ac:cxnSpMkLst>
            <pc:docMk/>
            <pc:sldMk cId="1074321042" sldId="256"/>
            <ac:cxnSpMk id="331" creationId="{8D6098A4-CD70-4545-B9FB-1A2D5645979D}"/>
          </ac:cxnSpMkLst>
        </pc:cxnChg>
        <pc:cxnChg chg="mod">
          <ac:chgData name="Róisín Cox" userId="633c801c-9d5f-4a7d-917d-3755e303e475" providerId="ADAL" clId="{28C0EC79-75D3-42EE-BF6F-9D03BB900AFA}" dt="2025-08-26T16:04:36.759" v="53" actId="1076"/>
          <ac:cxnSpMkLst>
            <pc:docMk/>
            <pc:sldMk cId="1074321042" sldId="256"/>
            <ac:cxnSpMk id="332" creationId="{0438DC2F-3753-405F-B7D8-7F29A14A6F5F}"/>
          </ac:cxnSpMkLst>
        </pc:cxnChg>
        <pc:cxnChg chg="mod">
          <ac:chgData name="Róisín Cox" userId="633c801c-9d5f-4a7d-917d-3755e303e475" providerId="ADAL" clId="{28C0EC79-75D3-42EE-BF6F-9D03BB900AFA}" dt="2025-08-26T16:08:44.515" v="175" actId="14100"/>
          <ac:cxnSpMkLst>
            <pc:docMk/>
            <pc:sldMk cId="1074321042" sldId="256"/>
            <ac:cxnSpMk id="337" creationId="{5B2CEF8E-4172-4626-B196-671DFD5B03FC}"/>
          </ac:cxnSpMkLst>
        </pc:cxnChg>
        <pc:cxnChg chg="mod">
          <ac:chgData name="Róisín Cox" userId="633c801c-9d5f-4a7d-917d-3755e303e475" providerId="ADAL" clId="{28C0EC79-75D3-42EE-BF6F-9D03BB900AFA}" dt="2025-08-26T16:08:36.557" v="173" actId="14100"/>
          <ac:cxnSpMkLst>
            <pc:docMk/>
            <pc:sldMk cId="1074321042" sldId="256"/>
            <ac:cxnSpMk id="346" creationId="{330DF73D-6008-4506-8D66-DFD5DD2FDFA0}"/>
          </ac:cxnSpMkLst>
        </pc:cxnChg>
        <pc:cxnChg chg="mod">
          <ac:chgData name="Róisín Cox" userId="633c801c-9d5f-4a7d-917d-3755e303e475" providerId="ADAL" clId="{28C0EC79-75D3-42EE-BF6F-9D03BB900AFA}" dt="2025-08-26T16:08:29.236" v="171" actId="1076"/>
          <ac:cxnSpMkLst>
            <pc:docMk/>
            <pc:sldMk cId="1074321042" sldId="256"/>
            <ac:cxnSpMk id="350" creationId="{7DC8751A-B1BD-423F-9BAC-8D8065646126}"/>
          </ac:cxnSpMkLst>
        </pc:cxnChg>
        <pc:cxnChg chg="mod">
          <ac:chgData name="Róisín Cox" userId="633c801c-9d5f-4a7d-917d-3755e303e475" providerId="ADAL" clId="{28C0EC79-75D3-42EE-BF6F-9D03BB900AFA}" dt="2025-08-26T16:08:21.638" v="170" actId="14100"/>
          <ac:cxnSpMkLst>
            <pc:docMk/>
            <pc:sldMk cId="1074321042" sldId="256"/>
            <ac:cxnSpMk id="351" creationId="{B29505E6-03D5-44D5-B187-DE96233FF84F}"/>
          </ac:cxnSpMkLst>
        </pc:cxnChg>
        <pc:cxnChg chg="mod">
          <ac:chgData name="Róisín Cox" userId="633c801c-9d5f-4a7d-917d-3755e303e475" providerId="ADAL" clId="{28C0EC79-75D3-42EE-BF6F-9D03BB900AFA}" dt="2025-08-26T16:22:52.829" v="371" actId="1076"/>
          <ac:cxnSpMkLst>
            <pc:docMk/>
            <pc:sldMk cId="1074321042" sldId="256"/>
            <ac:cxnSpMk id="402" creationId="{4C8A4E39-A5D3-4E3C-B675-233EEF1AD624}"/>
          </ac:cxnSpMkLst>
        </pc:cxnChg>
        <pc:cxnChg chg="mod">
          <ac:chgData name="Róisín Cox" userId="633c801c-9d5f-4a7d-917d-3755e303e475" providerId="ADAL" clId="{28C0EC79-75D3-42EE-BF6F-9D03BB900AFA}" dt="2025-08-26T16:22:30.420" v="367" actId="14100"/>
          <ac:cxnSpMkLst>
            <pc:docMk/>
            <pc:sldMk cId="1074321042" sldId="256"/>
            <ac:cxnSpMk id="414" creationId="{970C0AA5-ED89-4EB0-B167-A719E81A435C}"/>
          </ac:cxnSpMkLst>
        </pc:cxnChg>
        <pc:cxnChg chg="mod">
          <ac:chgData name="Róisín Cox" userId="633c801c-9d5f-4a7d-917d-3755e303e475" providerId="ADAL" clId="{28C0EC79-75D3-42EE-BF6F-9D03BB900AFA}" dt="2025-08-26T16:22:38.484" v="369" actId="14100"/>
          <ac:cxnSpMkLst>
            <pc:docMk/>
            <pc:sldMk cId="1074321042" sldId="256"/>
            <ac:cxnSpMk id="415" creationId="{4EE1B1BE-FD5F-4B20-B018-7A50F36F26B4}"/>
          </ac:cxnSpMkLst>
        </pc:cxnChg>
        <pc:cxnChg chg="mod">
          <ac:chgData name="Róisín Cox" userId="633c801c-9d5f-4a7d-917d-3755e303e475" providerId="ADAL" clId="{28C0EC79-75D3-42EE-BF6F-9D03BB900AFA}" dt="2025-08-26T16:22:13.096" v="363" actId="1076"/>
          <ac:cxnSpMkLst>
            <pc:docMk/>
            <pc:sldMk cId="1074321042" sldId="256"/>
            <ac:cxnSpMk id="416" creationId="{AF52F4AD-7FD7-46EA-8CF6-709D7AEBBF7E}"/>
          </ac:cxnSpMkLst>
        </pc:cxnChg>
        <pc:cxnChg chg="mod">
          <ac:chgData name="Róisín Cox" userId="633c801c-9d5f-4a7d-917d-3755e303e475" providerId="ADAL" clId="{28C0EC79-75D3-42EE-BF6F-9D03BB900AFA}" dt="2025-08-26T16:44:59.833" v="710" actId="1076"/>
          <ac:cxnSpMkLst>
            <pc:docMk/>
            <pc:sldMk cId="1074321042" sldId="256"/>
            <ac:cxnSpMk id="425" creationId="{866897A3-A6FE-40C7-8A62-80E372D7DDE7}"/>
          </ac:cxnSpMkLst>
        </pc:cxnChg>
        <pc:cxnChg chg="mod">
          <ac:chgData name="Róisín Cox" userId="633c801c-9d5f-4a7d-917d-3755e303e475" providerId="ADAL" clId="{28C0EC79-75D3-42EE-BF6F-9D03BB900AFA}" dt="2025-08-26T16:44:38.759" v="704" actId="1076"/>
          <ac:cxnSpMkLst>
            <pc:docMk/>
            <pc:sldMk cId="1074321042" sldId="256"/>
            <ac:cxnSpMk id="494" creationId="{EC642833-F2C5-4B08-9721-A4A7EB6AFBA4}"/>
          </ac:cxnSpMkLst>
        </pc:cxnChg>
        <pc:cxnChg chg="mod">
          <ac:chgData name="Róisín Cox" userId="633c801c-9d5f-4a7d-917d-3755e303e475" providerId="ADAL" clId="{28C0EC79-75D3-42EE-BF6F-9D03BB900AFA}" dt="2025-08-26T16:42:41.451" v="668" actId="1076"/>
          <ac:cxnSpMkLst>
            <pc:docMk/>
            <pc:sldMk cId="1074321042" sldId="256"/>
            <ac:cxnSpMk id="504" creationId="{7E0896E7-7A54-49A3-9CF3-0F6077FC5A93}"/>
          </ac:cxnSpMkLst>
        </pc:cxnChg>
        <pc:cxnChg chg="mod">
          <ac:chgData name="Róisín Cox" userId="633c801c-9d5f-4a7d-917d-3755e303e475" providerId="ADAL" clId="{28C0EC79-75D3-42EE-BF6F-9D03BB900AFA}" dt="2025-08-26T16:42:47.772" v="670" actId="1076"/>
          <ac:cxnSpMkLst>
            <pc:docMk/>
            <pc:sldMk cId="1074321042" sldId="256"/>
            <ac:cxnSpMk id="506" creationId="{849B89FE-810A-4085-9945-ED6A7870C5EA}"/>
          </ac:cxnSpMkLst>
        </pc:cxnChg>
        <pc:cxnChg chg="mod">
          <ac:chgData name="Róisín Cox" userId="633c801c-9d5f-4a7d-917d-3755e303e475" providerId="ADAL" clId="{28C0EC79-75D3-42EE-BF6F-9D03BB900AFA}" dt="2025-08-26T16:43:07.031" v="676" actId="14100"/>
          <ac:cxnSpMkLst>
            <pc:docMk/>
            <pc:sldMk cId="1074321042" sldId="256"/>
            <ac:cxnSpMk id="519" creationId="{D1F5CCE5-2347-454D-B30C-A14E567FFB33}"/>
          </ac:cxnSpMkLst>
        </pc:cxnChg>
        <pc:cxnChg chg="mod">
          <ac:chgData name="Róisín Cox" userId="633c801c-9d5f-4a7d-917d-3755e303e475" providerId="ADAL" clId="{28C0EC79-75D3-42EE-BF6F-9D03BB900AFA}" dt="2025-08-26T16:43:42.532" v="687" actId="14100"/>
          <ac:cxnSpMkLst>
            <pc:docMk/>
            <pc:sldMk cId="1074321042" sldId="256"/>
            <ac:cxnSpMk id="532" creationId="{F30CF106-B6D9-494F-AA3F-A2B8566D7232}"/>
          </ac:cxnSpMkLst>
        </pc:cxnChg>
        <pc:cxnChg chg="mod">
          <ac:chgData name="Róisín Cox" userId="633c801c-9d5f-4a7d-917d-3755e303e475" providerId="ADAL" clId="{28C0EC79-75D3-42EE-BF6F-9D03BB900AFA}" dt="2025-08-26T16:43:55.711" v="691" actId="14100"/>
          <ac:cxnSpMkLst>
            <pc:docMk/>
            <pc:sldMk cId="1074321042" sldId="256"/>
            <ac:cxnSpMk id="539" creationId="{BBD94BE1-975F-46D7-9A05-07FE1B11442A}"/>
          </ac:cxnSpMkLst>
        </pc:cxnChg>
        <pc:cxnChg chg="mod">
          <ac:chgData name="Róisín Cox" userId="633c801c-9d5f-4a7d-917d-3755e303e475" providerId="ADAL" clId="{28C0EC79-75D3-42EE-BF6F-9D03BB900AFA}" dt="2025-08-26T16:44:16.834" v="697" actId="1076"/>
          <ac:cxnSpMkLst>
            <pc:docMk/>
            <pc:sldMk cId="1074321042" sldId="256"/>
            <ac:cxnSpMk id="554" creationId="{E645F525-DF7A-4582-BA5B-476916A29531}"/>
          </ac:cxnSpMkLst>
        </pc:cxnChg>
        <pc:cxnChg chg="mod">
          <ac:chgData name="Róisín Cox" userId="633c801c-9d5f-4a7d-917d-3755e303e475" providerId="ADAL" clId="{28C0EC79-75D3-42EE-BF6F-9D03BB900AFA}" dt="2025-08-26T16:44:05.762" v="693" actId="1076"/>
          <ac:cxnSpMkLst>
            <pc:docMk/>
            <pc:sldMk cId="1074321042" sldId="256"/>
            <ac:cxnSpMk id="557" creationId="{6D2CA6D4-B783-4475-9FB8-1D76F9FB7BB6}"/>
          </ac:cxnSpMkLst>
        </pc:cxnChg>
        <pc:cxnChg chg="mod">
          <ac:chgData name="Róisín Cox" userId="633c801c-9d5f-4a7d-917d-3755e303e475" providerId="ADAL" clId="{28C0EC79-75D3-42EE-BF6F-9D03BB900AFA}" dt="2025-08-26T16:55:26.407" v="881" actId="1076"/>
          <ac:cxnSpMkLst>
            <pc:docMk/>
            <pc:sldMk cId="1074321042" sldId="256"/>
            <ac:cxnSpMk id="585" creationId="{ED97350C-F515-4F00-B9C2-7F4F13347875}"/>
          </ac:cxnSpMkLst>
        </pc:cxnChg>
        <pc:cxnChg chg="mod">
          <ac:chgData name="Róisín Cox" userId="633c801c-9d5f-4a7d-917d-3755e303e475" providerId="ADAL" clId="{28C0EC79-75D3-42EE-BF6F-9D03BB900AFA}" dt="2025-08-26T16:48:09.805" v="767" actId="1076"/>
          <ac:cxnSpMkLst>
            <pc:docMk/>
            <pc:sldMk cId="1074321042" sldId="256"/>
            <ac:cxnSpMk id="591" creationId="{43DA3765-0617-44A0-BA4B-0446DA406BD9}"/>
          </ac:cxnSpMkLst>
        </pc:cxnChg>
        <pc:cxnChg chg="mod">
          <ac:chgData name="Róisín Cox" userId="633c801c-9d5f-4a7d-917d-3755e303e475" providerId="ADAL" clId="{28C0EC79-75D3-42EE-BF6F-9D03BB900AFA}" dt="2025-08-26T16:55:16.401" v="880" actId="14100"/>
          <ac:cxnSpMkLst>
            <pc:docMk/>
            <pc:sldMk cId="1074321042" sldId="256"/>
            <ac:cxnSpMk id="598" creationId="{104C83F5-434B-446C-8EFF-A20C47D069A3}"/>
          </ac:cxnSpMkLst>
        </pc:cxnChg>
        <pc:cxnChg chg="mod">
          <ac:chgData name="Róisín Cox" userId="633c801c-9d5f-4a7d-917d-3755e303e475" providerId="ADAL" clId="{28C0EC79-75D3-42EE-BF6F-9D03BB900AFA}" dt="2025-08-26T16:47:39.909" v="759" actId="1076"/>
          <ac:cxnSpMkLst>
            <pc:docMk/>
            <pc:sldMk cId="1074321042" sldId="256"/>
            <ac:cxnSpMk id="600" creationId="{B6443DBE-18BC-4F8E-AB79-78F6C0DBA2DB}"/>
          </ac:cxnSpMkLst>
        </pc:cxnChg>
        <pc:cxnChg chg="mod">
          <ac:chgData name="Róisín Cox" userId="633c801c-9d5f-4a7d-917d-3755e303e475" providerId="ADAL" clId="{28C0EC79-75D3-42EE-BF6F-9D03BB900AFA}" dt="2025-08-26T16:49:49.446" v="792" actId="1076"/>
          <ac:cxnSpMkLst>
            <pc:docMk/>
            <pc:sldMk cId="1074321042" sldId="256"/>
            <ac:cxnSpMk id="604" creationId="{52614DFF-0EF6-4C6A-AD7D-9B4446A681E6}"/>
          </ac:cxnSpMkLst>
        </pc:cxnChg>
        <pc:cxnChg chg="mod">
          <ac:chgData name="Róisín Cox" userId="633c801c-9d5f-4a7d-917d-3755e303e475" providerId="ADAL" clId="{28C0EC79-75D3-42EE-BF6F-9D03BB900AFA}" dt="2025-08-26T16:55:08.970" v="879" actId="14100"/>
          <ac:cxnSpMkLst>
            <pc:docMk/>
            <pc:sldMk cId="1074321042" sldId="256"/>
            <ac:cxnSpMk id="619" creationId="{4405E6CA-E5DD-422F-BBC2-0D02D90B9AF8}"/>
          </ac:cxnSpMkLst>
        </pc:cxnChg>
        <pc:cxnChg chg="mod">
          <ac:chgData name="Róisín Cox" userId="633c801c-9d5f-4a7d-917d-3755e303e475" providerId="ADAL" clId="{28C0EC79-75D3-42EE-BF6F-9D03BB900AFA}" dt="2025-08-26T16:55:03.071" v="877" actId="1076"/>
          <ac:cxnSpMkLst>
            <pc:docMk/>
            <pc:sldMk cId="1074321042" sldId="256"/>
            <ac:cxnSpMk id="622" creationId="{601F9267-C793-45F7-A5A2-685EA190A17C}"/>
          </ac:cxnSpMkLst>
        </pc:cxnChg>
        <pc:cxnChg chg="mod">
          <ac:chgData name="Róisín Cox" userId="633c801c-9d5f-4a7d-917d-3755e303e475" providerId="ADAL" clId="{28C0EC79-75D3-42EE-BF6F-9D03BB900AFA}" dt="2025-08-26T16:54:52.490" v="874" actId="14100"/>
          <ac:cxnSpMkLst>
            <pc:docMk/>
            <pc:sldMk cId="1074321042" sldId="256"/>
            <ac:cxnSpMk id="625" creationId="{3748E272-4500-4BA8-AE01-294AC988701B}"/>
          </ac:cxnSpMkLst>
        </pc:cxnChg>
        <pc:cxnChg chg="mod">
          <ac:chgData name="Róisín Cox" userId="633c801c-9d5f-4a7d-917d-3755e303e475" providerId="ADAL" clId="{28C0EC79-75D3-42EE-BF6F-9D03BB900AFA}" dt="2025-08-26T16:54:46.227" v="873" actId="14100"/>
          <ac:cxnSpMkLst>
            <pc:docMk/>
            <pc:sldMk cId="1074321042" sldId="256"/>
            <ac:cxnSpMk id="632" creationId="{B6F03619-A72D-4CF0-8660-E25D5E191C26}"/>
          </ac:cxnSpMkLst>
        </pc:cxnChg>
        <pc:cxnChg chg="mod">
          <ac:chgData name="Róisín Cox" userId="633c801c-9d5f-4a7d-917d-3755e303e475" providerId="ADAL" clId="{28C0EC79-75D3-42EE-BF6F-9D03BB900AFA}" dt="2025-08-26T16:54:36.539" v="871" actId="14100"/>
          <ac:cxnSpMkLst>
            <pc:docMk/>
            <pc:sldMk cId="1074321042" sldId="256"/>
            <ac:cxnSpMk id="636" creationId="{E6C2D989-6BCF-44BD-A06B-C7FA92BCF323}"/>
          </ac:cxnSpMkLst>
        </pc:cxnChg>
        <pc:cxnChg chg="mod">
          <ac:chgData name="Róisín Cox" userId="633c801c-9d5f-4a7d-917d-3755e303e475" providerId="ADAL" clId="{28C0EC79-75D3-42EE-BF6F-9D03BB900AFA}" dt="2025-08-26T16:54:28.983" v="870" actId="14100"/>
          <ac:cxnSpMkLst>
            <pc:docMk/>
            <pc:sldMk cId="1074321042" sldId="256"/>
            <ac:cxnSpMk id="645" creationId="{81857D51-45D0-4E67-BB75-FE7B36966985}"/>
          </ac:cxnSpMkLst>
        </pc:cxnChg>
        <pc:cxnChg chg="mod">
          <ac:chgData name="Róisín Cox" userId="633c801c-9d5f-4a7d-917d-3755e303e475" providerId="ADAL" clId="{28C0EC79-75D3-42EE-BF6F-9D03BB900AFA}" dt="2025-08-26T16:03:22.942" v="30" actId="1076"/>
          <ac:cxnSpMkLst>
            <pc:docMk/>
            <pc:sldMk cId="1074321042" sldId="256"/>
            <ac:cxnSpMk id="684" creationId="{6EC0EF18-61C3-4ABD-9EF9-F1AB317163D4}"/>
          </ac:cxnSpMkLst>
        </pc:cxnChg>
        <pc:cxnChg chg="mod">
          <ac:chgData name="Róisín Cox" userId="633c801c-9d5f-4a7d-917d-3755e303e475" providerId="ADAL" clId="{28C0EC79-75D3-42EE-BF6F-9D03BB900AFA}" dt="2025-08-26T16:09:17.333" v="185" actId="1076"/>
          <ac:cxnSpMkLst>
            <pc:docMk/>
            <pc:sldMk cId="1074321042" sldId="256"/>
            <ac:cxnSpMk id="696" creationId="{6D349082-5151-478A-B7D7-CA40F33C8B63}"/>
          </ac:cxnSpMkLst>
        </pc:cxnChg>
        <pc:cxnChg chg="mod">
          <ac:chgData name="Róisín Cox" userId="633c801c-9d5f-4a7d-917d-3755e303e475" providerId="ADAL" clId="{28C0EC79-75D3-42EE-BF6F-9D03BB900AFA}" dt="2025-08-26T16:09:07.352" v="182" actId="14100"/>
          <ac:cxnSpMkLst>
            <pc:docMk/>
            <pc:sldMk cId="1074321042" sldId="256"/>
            <ac:cxnSpMk id="697" creationId="{A054A87E-1802-4456-87F2-C253690ACA7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6384" y="158458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Talking about a future school trip</a:t>
            </a:r>
          </a:p>
          <a:p>
            <a:r>
              <a:rPr lang="en-US" sz="2400" dirty="0"/>
              <a:t>Ordering food ink in a café or market&amp;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53674" y="15522198"/>
            <a:ext cx="6575417" cy="61073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18957" y="11386281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593"/>
            <a:ext cx="5841604" cy="6501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32660" y="8981637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AB96207F-9876-7A4C-8CB8-0378596E3D43}"/>
              </a:ext>
            </a:extLst>
          </p:cNvPr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464480" y="421602"/>
            <a:ext cx="938427" cy="735967"/>
          </a:xfrm>
          <a:prstGeom prst="triangle">
            <a:avLst>
              <a:gd name="adj" fmla="val 45360"/>
            </a:avLst>
          </a:prstGeom>
          <a:gradFill>
            <a:gsLst>
              <a:gs pos="0">
                <a:srgbClr val="C00000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rgbClr val="C00000"/>
              </a:gs>
              <a:gs pos="100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 flipH="1">
            <a:off x="8536454" y="11643627"/>
            <a:ext cx="243197" cy="18886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V="1">
            <a:off x="6100268" y="15861982"/>
            <a:ext cx="10297" cy="45674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>
            <a:off x="5433762" y="15327326"/>
            <a:ext cx="1" cy="41624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0E6D38E-3F60-8646-B0C0-1F4A34240498}"/>
              </a:ext>
            </a:extLst>
          </p:cNvPr>
          <p:cNvCxnSpPr>
            <a:cxnSpLocks/>
          </p:cNvCxnSpPr>
          <p:nvPr/>
        </p:nvCxnSpPr>
        <p:spPr>
          <a:xfrm flipH="1">
            <a:off x="3078119" y="15446704"/>
            <a:ext cx="1541" cy="42232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</p:cNvCxnSpPr>
          <p:nvPr/>
        </p:nvCxnSpPr>
        <p:spPr>
          <a:xfrm flipV="1">
            <a:off x="4277832" y="15983990"/>
            <a:ext cx="0" cy="25557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2C34EC9-0363-624B-91C8-BC3109AEE089}"/>
              </a:ext>
            </a:extLst>
          </p:cNvPr>
          <p:cNvCxnSpPr>
            <a:cxnSpLocks/>
          </p:cNvCxnSpPr>
          <p:nvPr/>
        </p:nvCxnSpPr>
        <p:spPr>
          <a:xfrm>
            <a:off x="7103052" y="10953838"/>
            <a:ext cx="25416" cy="3695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 flipV="1">
            <a:off x="6558621" y="11620703"/>
            <a:ext cx="38213" cy="3737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1976818" y="15917970"/>
            <a:ext cx="93742" cy="28112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094558" y="4850008"/>
            <a:ext cx="381743" cy="33012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>
            <a:off x="8549045" y="3651806"/>
            <a:ext cx="378599" cy="1019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 flipH="1">
            <a:off x="8132341" y="2514045"/>
            <a:ext cx="218721" cy="26021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8E3DE95F-9ECA-3346-BB38-F9EBCA9A37B9}"/>
              </a:ext>
            </a:extLst>
          </p:cNvPr>
          <p:cNvCxnSpPr>
            <a:cxnSpLocks/>
          </p:cNvCxnSpPr>
          <p:nvPr/>
        </p:nvCxnSpPr>
        <p:spPr>
          <a:xfrm>
            <a:off x="8016300" y="4065668"/>
            <a:ext cx="344609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H="1" flipV="1">
            <a:off x="8579595" y="4477281"/>
            <a:ext cx="270983" cy="8943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6315865" y="2361580"/>
            <a:ext cx="4789" cy="3710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D8FE89EB-BF86-E64A-8A5A-7463636CC8B2}"/>
              </a:ext>
            </a:extLst>
          </p:cNvPr>
          <p:cNvCxnSpPr>
            <a:cxnSpLocks/>
          </p:cNvCxnSpPr>
          <p:nvPr/>
        </p:nvCxnSpPr>
        <p:spPr>
          <a:xfrm flipV="1">
            <a:off x="7400656" y="2780143"/>
            <a:ext cx="135786" cy="35240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</p:cNvCxnSpPr>
          <p:nvPr/>
        </p:nvCxnSpPr>
        <p:spPr>
          <a:xfrm flipV="1">
            <a:off x="5827672" y="2921389"/>
            <a:ext cx="0" cy="350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3725611" y="2310443"/>
            <a:ext cx="1" cy="4751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101577" y="140654"/>
            <a:ext cx="442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B0604020202020204" pitchFamily="2" charset="-79"/>
                <a:cs typeface="Aharoni" panose="020B0604020202020204" pitchFamily="2" charset="-79"/>
              </a:rPr>
              <a:t>German Curriculum map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C8A4E39-A5D3-4E3C-B675-233EEF1AD624}"/>
              </a:ext>
            </a:extLst>
          </p:cNvPr>
          <p:cNvCxnSpPr>
            <a:cxnSpLocks/>
          </p:cNvCxnSpPr>
          <p:nvPr/>
        </p:nvCxnSpPr>
        <p:spPr>
          <a:xfrm flipV="1">
            <a:off x="988134" y="15136909"/>
            <a:ext cx="255319" cy="24702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70C0AA5-ED89-4EB0-B167-A719E81A435C}"/>
              </a:ext>
            </a:extLst>
          </p:cNvPr>
          <p:cNvCxnSpPr>
            <a:cxnSpLocks/>
          </p:cNvCxnSpPr>
          <p:nvPr/>
        </p:nvCxnSpPr>
        <p:spPr>
          <a:xfrm>
            <a:off x="1809824" y="13311247"/>
            <a:ext cx="725997" cy="38260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H="1" flipV="1">
            <a:off x="1175766" y="14310934"/>
            <a:ext cx="438271" cy="20754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AF52F4AD-7FD7-46EA-8CF6-709D7AEBBF7E}"/>
              </a:ext>
            </a:extLst>
          </p:cNvPr>
          <p:cNvCxnSpPr>
            <a:cxnSpLocks/>
          </p:cNvCxnSpPr>
          <p:nvPr/>
        </p:nvCxnSpPr>
        <p:spPr>
          <a:xfrm>
            <a:off x="4113248" y="13221747"/>
            <a:ext cx="1" cy="47210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V="1">
            <a:off x="7051890" y="9380158"/>
            <a:ext cx="0" cy="3896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E006AFED-B36A-42B2-838D-74D7FD52867D}"/>
              </a:ext>
            </a:extLst>
          </p:cNvPr>
          <p:cNvCxnSpPr>
            <a:cxnSpLocks/>
          </p:cNvCxnSpPr>
          <p:nvPr/>
        </p:nvCxnSpPr>
        <p:spPr>
          <a:xfrm flipH="1">
            <a:off x="7774489" y="11046223"/>
            <a:ext cx="455087" cy="26447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62ABF8E8-F9DE-460A-98CD-549E4EA7B3A6}"/>
              </a:ext>
            </a:extLst>
          </p:cNvPr>
          <p:cNvCxnSpPr>
            <a:cxnSpLocks/>
          </p:cNvCxnSpPr>
          <p:nvPr/>
        </p:nvCxnSpPr>
        <p:spPr>
          <a:xfrm>
            <a:off x="5409938" y="10940233"/>
            <a:ext cx="119329" cy="42063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459D4038-7592-473C-B07D-B8BCF35F433B}"/>
              </a:ext>
            </a:extLst>
          </p:cNvPr>
          <p:cNvCxnSpPr>
            <a:cxnSpLocks/>
          </p:cNvCxnSpPr>
          <p:nvPr/>
        </p:nvCxnSpPr>
        <p:spPr>
          <a:xfrm flipV="1">
            <a:off x="4979374" y="11625004"/>
            <a:ext cx="0" cy="305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6320654" y="8868005"/>
            <a:ext cx="0" cy="46997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7E0896E7-7A54-49A3-9CF3-0F6077FC5A93}"/>
              </a:ext>
            </a:extLst>
          </p:cNvPr>
          <p:cNvCxnSpPr>
            <a:cxnSpLocks/>
          </p:cNvCxnSpPr>
          <p:nvPr/>
        </p:nvCxnSpPr>
        <p:spPr>
          <a:xfrm>
            <a:off x="3831228" y="11013228"/>
            <a:ext cx="21512" cy="3565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 flipV="1">
            <a:off x="2811382" y="11475245"/>
            <a:ext cx="69075" cy="38103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Straight Connector 518">
            <a:extLst>
              <a:ext uri="{FF2B5EF4-FFF2-40B4-BE49-F238E27FC236}">
                <a16:creationId xmlns:a16="http://schemas.microsoft.com/office/drawing/2014/main" id="{D1F5CCE5-2347-454D-B30C-A14E567FFB33}"/>
              </a:ext>
            </a:extLst>
          </p:cNvPr>
          <p:cNvCxnSpPr>
            <a:cxnSpLocks/>
          </p:cNvCxnSpPr>
          <p:nvPr/>
        </p:nvCxnSpPr>
        <p:spPr>
          <a:xfrm flipH="1">
            <a:off x="1394901" y="10852015"/>
            <a:ext cx="414923" cy="2795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V="1">
            <a:off x="7810058" y="11628044"/>
            <a:ext cx="257317" cy="18299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921049" y="9442031"/>
            <a:ext cx="525150" cy="1923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BBD94BE1-975F-46D7-9A05-07FE1B11442A}"/>
              </a:ext>
            </a:extLst>
          </p:cNvPr>
          <p:cNvCxnSpPr>
            <a:cxnSpLocks/>
          </p:cNvCxnSpPr>
          <p:nvPr/>
        </p:nvCxnSpPr>
        <p:spPr>
          <a:xfrm flipV="1">
            <a:off x="2618685" y="9337979"/>
            <a:ext cx="0" cy="35361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5250300" y="9396415"/>
            <a:ext cx="0" cy="28361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>
            <a:extLst>
              <a:ext uri="{FF2B5EF4-FFF2-40B4-BE49-F238E27FC236}">
                <a16:creationId xmlns:a16="http://schemas.microsoft.com/office/drawing/2014/main" id="{6D2CA6D4-B783-4475-9FB8-1D76F9FB7BB6}"/>
              </a:ext>
            </a:extLst>
          </p:cNvPr>
          <p:cNvCxnSpPr>
            <a:cxnSpLocks/>
          </p:cNvCxnSpPr>
          <p:nvPr/>
        </p:nvCxnSpPr>
        <p:spPr>
          <a:xfrm>
            <a:off x="4125820" y="8847646"/>
            <a:ext cx="0" cy="3704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8094558" y="8002138"/>
            <a:ext cx="434533" cy="11671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 flipH="1">
            <a:off x="8497502" y="7555022"/>
            <a:ext cx="452986" cy="6182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ED97350C-F515-4F00-B9C2-7F4F13347875}"/>
              </a:ext>
            </a:extLst>
          </p:cNvPr>
          <p:cNvCxnSpPr>
            <a:cxnSpLocks/>
          </p:cNvCxnSpPr>
          <p:nvPr/>
        </p:nvCxnSpPr>
        <p:spPr>
          <a:xfrm flipH="1">
            <a:off x="8350159" y="7113319"/>
            <a:ext cx="270502" cy="13764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43DA3765-0617-44A0-BA4B-0446DA406BD9}"/>
              </a:ext>
            </a:extLst>
          </p:cNvPr>
          <p:cNvCxnSpPr>
            <a:cxnSpLocks/>
          </p:cNvCxnSpPr>
          <p:nvPr/>
        </p:nvCxnSpPr>
        <p:spPr>
          <a:xfrm flipV="1">
            <a:off x="7400656" y="7172343"/>
            <a:ext cx="0" cy="4135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104C83F5-434B-446C-8EFF-A20C47D069A3}"/>
              </a:ext>
            </a:extLst>
          </p:cNvPr>
          <p:cNvCxnSpPr>
            <a:cxnSpLocks/>
            <a:endCxn id="272" idx="1"/>
          </p:cNvCxnSpPr>
          <p:nvPr/>
        </p:nvCxnSpPr>
        <p:spPr>
          <a:xfrm flipH="1" flipV="1">
            <a:off x="5309744" y="7159031"/>
            <a:ext cx="231788" cy="44543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B6443DBE-18BC-4F8E-AB79-78F6C0DBA2DB}"/>
              </a:ext>
            </a:extLst>
          </p:cNvPr>
          <p:cNvCxnSpPr>
            <a:cxnSpLocks/>
          </p:cNvCxnSpPr>
          <p:nvPr/>
        </p:nvCxnSpPr>
        <p:spPr>
          <a:xfrm flipH="1">
            <a:off x="7989322" y="6750527"/>
            <a:ext cx="178994" cy="2816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>
            <a:off x="6719401" y="6709182"/>
            <a:ext cx="45997" cy="26574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52614DFF-0EF6-4C6A-AD7D-9B4446A681E6}"/>
              </a:ext>
            </a:extLst>
          </p:cNvPr>
          <p:cNvCxnSpPr>
            <a:cxnSpLocks/>
          </p:cNvCxnSpPr>
          <p:nvPr/>
        </p:nvCxnSpPr>
        <p:spPr>
          <a:xfrm flipH="1">
            <a:off x="4746028" y="6754117"/>
            <a:ext cx="296733" cy="37631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619" name="Straight Connector 618">
            <a:extLst>
              <a:ext uri="{FF2B5EF4-FFF2-40B4-BE49-F238E27FC236}">
                <a16:creationId xmlns:a16="http://schemas.microsoft.com/office/drawing/2014/main" id="{4405E6CA-E5DD-422F-BBC2-0D02D90B9AF8}"/>
              </a:ext>
            </a:extLst>
          </p:cNvPr>
          <p:cNvCxnSpPr>
            <a:cxnSpLocks/>
          </p:cNvCxnSpPr>
          <p:nvPr/>
        </p:nvCxnSpPr>
        <p:spPr>
          <a:xfrm>
            <a:off x="3803297" y="6681342"/>
            <a:ext cx="173790" cy="293584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H="1" flipV="1">
            <a:off x="3531244" y="7337583"/>
            <a:ext cx="54162" cy="23344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5" name="Straight Connector 624">
            <a:extLst>
              <a:ext uri="{FF2B5EF4-FFF2-40B4-BE49-F238E27FC236}">
                <a16:creationId xmlns:a16="http://schemas.microsoft.com/office/drawing/2014/main" id="{3748E272-4500-4BA8-AE01-294AC988701B}"/>
              </a:ext>
            </a:extLst>
          </p:cNvPr>
          <p:cNvCxnSpPr>
            <a:cxnSpLocks/>
          </p:cNvCxnSpPr>
          <p:nvPr/>
        </p:nvCxnSpPr>
        <p:spPr>
          <a:xfrm flipV="1">
            <a:off x="1316608" y="7009693"/>
            <a:ext cx="432719" cy="29437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  <a:stCxn id="202" idx="3"/>
          </p:cNvCxnSpPr>
          <p:nvPr/>
        </p:nvCxnSpPr>
        <p:spPr>
          <a:xfrm flipV="1">
            <a:off x="1106565" y="6649064"/>
            <a:ext cx="339634" cy="9995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Connector 635">
            <a:extLst>
              <a:ext uri="{FF2B5EF4-FFF2-40B4-BE49-F238E27FC236}">
                <a16:creationId xmlns:a16="http://schemas.microsoft.com/office/drawing/2014/main" id="{E6C2D989-6BCF-44BD-A06B-C7FA92BCF323}"/>
              </a:ext>
            </a:extLst>
          </p:cNvPr>
          <p:cNvCxnSpPr>
            <a:cxnSpLocks/>
          </p:cNvCxnSpPr>
          <p:nvPr/>
        </p:nvCxnSpPr>
        <p:spPr>
          <a:xfrm flipH="1">
            <a:off x="1374054" y="6158485"/>
            <a:ext cx="43577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81857D51-45D0-4E67-BB75-FE7B36966985}"/>
              </a:ext>
            </a:extLst>
          </p:cNvPr>
          <p:cNvCxnSpPr>
            <a:cxnSpLocks/>
          </p:cNvCxnSpPr>
          <p:nvPr/>
        </p:nvCxnSpPr>
        <p:spPr>
          <a:xfrm>
            <a:off x="1115793" y="5055073"/>
            <a:ext cx="451715" cy="23594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F9566611-CB48-4E47-A053-355DABBF7673}"/>
              </a:ext>
            </a:extLst>
          </p:cNvPr>
          <p:cNvCxnSpPr>
            <a:cxnSpLocks/>
          </p:cNvCxnSpPr>
          <p:nvPr/>
        </p:nvCxnSpPr>
        <p:spPr>
          <a:xfrm flipH="1" flipV="1">
            <a:off x="4781348" y="5115659"/>
            <a:ext cx="51804" cy="31010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3761703" y="5055073"/>
            <a:ext cx="0" cy="4135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4253670" y="4561361"/>
            <a:ext cx="0" cy="35889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  <a:stCxn id="262" idx="0"/>
          </p:cNvCxnSpPr>
          <p:nvPr/>
        </p:nvCxnSpPr>
        <p:spPr>
          <a:xfrm flipV="1">
            <a:off x="6020873" y="5112603"/>
            <a:ext cx="98164" cy="2699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Straight Connector 660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5338147" y="4561361"/>
            <a:ext cx="9096" cy="35353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7426826" y="5046173"/>
            <a:ext cx="0" cy="4135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0" name="Straight Connector 669">
            <a:extLst>
              <a:ext uri="{FF2B5EF4-FFF2-40B4-BE49-F238E27FC236}">
                <a16:creationId xmlns:a16="http://schemas.microsoft.com/office/drawing/2014/main" id="{9637F0F5-2C07-45EA-BAFE-6D32F9DD4CDF}"/>
              </a:ext>
            </a:extLst>
          </p:cNvPr>
          <p:cNvCxnSpPr>
            <a:cxnSpLocks/>
          </p:cNvCxnSpPr>
          <p:nvPr/>
        </p:nvCxnSpPr>
        <p:spPr>
          <a:xfrm>
            <a:off x="6642277" y="4545677"/>
            <a:ext cx="0" cy="29913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517211" y="2913474"/>
            <a:ext cx="0" cy="350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96462" y="467023"/>
            <a:ext cx="573241" cy="6293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6" name="Straight Connector 695">
            <a:extLst>
              <a:ext uri="{FF2B5EF4-FFF2-40B4-BE49-F238E27FC236}">
                <a16:creationId xmlns:a16="http://schemas.microsoft.com/office/drawing/2014/main" id="{6D349082-5151-478A-B7D7-CA40F33C8B63}"/>
              </a:ext>
            </a:extLst>
          </p:cNvPr>
          <p:cNvCxnSpPr>
            <a:cxnSpLocks/>
          </p:cNvCxnSpPr>
          <p:nvPr/>
        </p:nvCxnSpPr>
        <p:spPr>
          <a:xfrm>
            <a:off x="2834572" y="2397460"/>
            <a:ext cx="4789" cy="3710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Straight Connector 696">
            <a:extLst>
              <a:ext uri="{FF2B5EF4-FFF2-40B4-BE49-F238E27FC236}">
                <a16:creationId xmlns:a16="http://schemas.microsoft.com/office/drawing/2014/main" id="{A054A87E-1802-4456-87F2-C253690ACA74}"/>
              </a:ext>
            </a:extLst>
          </p:cNvPr>
          <p:cNvCxnSpPr>
            <a:cxnSpLocks/>
          </p:cNvCxnSpPr>
          <p:nvPr/>
        </p:nvCxnSpPr>
        <p:spPr>
          <a:xfrm flipV="1">
            <a:off x="1161261" y="2644151"/>
            <a:ext cx="356084" cy="14148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8" name="Picture 707" descr="A close up of a logo&#10;&#10;Description automatically generated">
            <a:extLst>
              <a:ext uri="{FF2B5EF4-FFF2-40B4-BE49-F238E27FC236}">
                <a16:creationId xmlns:a16="http://schemas.microsoft.com/office/drawing/2014/main" id="{1FDB4158-C97B-485A-9493-41C7BA2E0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8"/>
          <a:stretch/>
        </p:blipFill>
        <p:spPr>
          <a:xfrm>
            <a:off x="3205998" y="265818"/>
            <a:ext cx="1041235" cy="8488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9375" y="15156572"/>
            <a:ext cx="704038" cy="1296913"/>
          </a:xfrm>
          <a:prstGeom prst="rect">
            <a:avLst/>
          </a:prstGeom>
        </p:spPr>
      </p:pic>
      <p:sp>
        <p:nvSpPr>
          <p:cNvPr id="323" name="TextBox 322"/>
          <p:cNvSpPr txBox="1"/>
          <p:nvPr/>
        </p:nvSpPr>
        <p:spPr>
          <a:xfrm>
            <a:off x="8724361" y="3536580"/>
            <a:ext cx="10242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Social media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5140688" y="4360185"/>
            <a:ext cx="4354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Films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1822243" y="7474737"/>
            <a:ext cx="1135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Describe your daily routine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8239" y="7290685"/>
            <a:ext cx="1270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 food/drink and a healthy/unhealthy diet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2996979" y="5439611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Sports stars of the future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241347" y="1893890"/>
            <a:ext cx="88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 a good education &amp; what we learn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776412" y="544905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Family &amp; friends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519882" y="4301486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Extreme sports 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8126611" y="5186336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Relationships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306058" y="6456629"/>
            <a:ext cx="800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Give advice &amp; instructions for a healthy lifestyle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407507" y="1961653"/>
            <a:ext cx="93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Celebrity culture &amp; why people are famous</a:t>
            </a:r>
            <a:endParaRPr lang="en-GB" sz="800" dirty="0"/>
          </a:p>
        </p:txBody>
      </p:sp>
      <p:pic>
        <p:nvPicPr>
          <p:cNvPr id="217" name="Picture 2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55730" y="4391820"/>
            <a:ext cx="526698" cy="294951"/>
          </a:xfrm>
          <a:prstGeom prst="rect">
            <a:avLst/>
          </a:prstGeom>
        </p:spPr>
      </p:pic>
      <p:sp>
        <p:nvSpPr>
          <p:cNvPr id="227" name="TextBox 226"/>
          <p:cNvSpPr txBox="1"/>
          <p:nvPr/>
        </p:nvSpPr>
        <p:spPr>
          <a:xfrm>
            <a:off x="2943454" y="3298248"/>
            <a:ext cx="12642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getting to work &amp; opinions about jobs</a:t>
            </a:r>
            <a:endParaRPr lang="en-GB" sz="800" dirty="0"/>
          </a:p>
        </p:txBody>
      </p:sp>
      <p:sp>
        <p:nvSpPr>
          <p:cNvPr id="232" name="TextBox 231"/>
          <p:cNvSpPr txBox="1"/>
          <p:nvPr/>
        </p:nvSpPr>
        <p:spPr>
          <a:xfrm>
            <a:off x="320347" y="479208"/>
            <a:ext cx="979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GCSE speaking exam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8662100" y="2630238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Internet &amp; technology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4401991" y="5441384"/>
            <a:ext cx="8633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Concerts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450905" y="2735782"/>
            <a:ext cx="955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local area &amp; how we can improve it</a:t>
            </a:r>
            <a:endParaRPr lang="en-GB" sz="8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663A12-BE66-4DB4-A028-F27B78A92422}"/>
              </a:ext>
            </a:extLst>
          </p:cNvPr>
          <p:cNvSpPr/>
          <p:nvPr/>
        </p:nvSpPr>
        <p:spPr>
          <a:xfrm>
            <a:off x="1207944" y="17250486"/>
            <a:ext cx="71912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One language sets you in a corridor for life. Two languages open every door along the way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448" name="Picture 447" descr="Logo&#10;&#10;Description automatically generated">
            <a:extLst>
              <a:ext uri="{FF2B5EF4-FFF2-40B4-BE49-F238E27FC236}">
                <a16:creationId xmlns:a16="http://schemas.microsoft.com/office/drawing/2014/main" id="{F54B9556-FAC2-44D6-BCE6-44A9D4F79C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805" y="177811"/>
            <a:ext cx="1053227" cy="1124032"/>
          </a:xfrm>
          <a:prstGeom prst="rect">
            <a:avLst/>
          </a:prstGeom>
        </p:spPr>
      </p:pic>
      <p:sp>
        <p:nvSpPr>
          <p:cNvPr id="449" name="Rectangle 448">
            <a:extLst>
              <a:ext uri="{FF2B5EF4-FFF2-40B4-BE49-F238E27FC236}">
                <a16:creationId xmlns:a16="http://schemas.microsoft.com/office/drawing/2014/main" id="{32C91337-0616-48C4-BA5C-FE3561B97EBD}"/>
              </a:ext>
            </a:extLst>
          </p:cNvPr>
          <p:cNvSpPr/>
          <p:nvPr/>
        </p:nvSpPr>
        <p:spPr>
          <a:xfrm>
            <a:off x="3421352" y="16275076"/>
            <a:ext cx="183299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To express when your birthday is</a:t>
            </a: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D48CABD-393A-44C7-A518-1C979484A75D}"/>
              </a:ext>
            </a:extLst>
          </p:cNvPr>
          <p:cNvCxnSpPr>
            <a:cxnSpLocks/>
          </p:cNvCxnSpPr>
          <p:nvPr/>
        </p:nvCxnSpPr>
        <p:spPr>
          <a:xfrm flipH="1">
            <a:off x="6833749" y="13245576"/>
            <a:ext cx="7747" cy="45694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E19E015F-77C5-45F0-997A-90509D6D18B0}"/>
              </a:ext>
            </a:extLst>
          </p:cNvPr>
          <p:cNvSpPr txBox="1"/>
          <p:nvPr/>
        </p:nvSpPr>
        <p:spPr>
          <a:xfrm>
            <a:off x="5450999" y="1129099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German exchange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7F0C1F5D-A2E4-4977-A398-F04F77E84AAE}"/>
              </a:ext>
            </a:extLst>
          </p:cNvPr>
          <p:cNvSpPr/>
          <p:nvPr/>
        </p:nvSpPr>
        <p:spPr>
          <a:xfrm>
            <a:off x="4980788" y="16324289"/>
            <a:ext cx="2339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Meeting &amp; greeting</a:t>
            </a:r>
            <a:r>
              <a:rPr lang="en-US" sz="800" dirty="0"/>
              <a:t> </a:t>
            </a: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2DA9BF8E-3A1E-44AF-B8A2-ED9F4B9C2ACA}"/>
              </a:ext>
            </a:extLst>
          </p:cNvPr>
          <p:cNvSpPr/>
          <p:nvPr/>
        </p:nvSpPr>
        <p:spPr>
          <a:xfrm>
            <a:off x="4232418" y="15118183"/>
            <a:ext cx="250998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/>
            <a:r>
              <a:rPr lang="en-GB" sz="800" dirty="0"/>
              <a:t>To learn numbers up to 100 &amp; giving your age.</a:t>
            </a:r>
          </a:p>
        </p:txBody>
      </p:sp>
      <p:sp>
        <p:nvSpPr>
          <p:cNvPr id="455" name="Rectangle 454">
            <a:extLst>
              <a:ext uri="{FF2B5EF4-FFF2-40B4-BE49-F238E27FC236}">
                <a16:creationId xmlns:a16="http://schemas.microsoft.com/office/drawing/2014/main" id="{C47F9B64-C3AA-48E1-86B4-41D8DFE16C3A}"/>
              </a:ext>
            </a:extLst>
          </p:cNvPr>
          <p:cNvSpPr/>
          <p:nvPr/>
        </p:nvSpPr>
        <p:spPr>
          <a:xfrm>
            <a:off x="186247" y="15242788"/>
            <a:ext cx="9901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/>
              <a:t>Discussing what you do and don’t like doing, including </a:t>
            </a:r>
            <a:r>
              <a:rPr lang="en-US" sz="800" dirty="0"/>
              <a:t>sports </a:t>
            </a:r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1629A73D-84F9-457F-AFDD-609AB6704358}"/>
              </a:ext>
            </a:extLst>
          </p:cNvPr>
          <p:cNvSpPr/>
          <p:nvPr/>
        </p:nvSpPr>
        <p:spPr>
          <a:xfrm>
            <a:off x="2515640" y="15065752"/>
            <a:ext cx="12099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To describe your family,  friends &amp; any pets</a:t>
            </a: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6697B1F0-562E-4008-A60E-7965AE1B7BF7}"/>
              </a:ext>
            </a:extLst>
          </p:cNvPr>
          <p:cNvSpPr/>
          <p:nvPr/>
        </p:nvSpPr>
        <p:spPr>
          <a:xfrm>
            <a:off x="1292620" y="16283484"/>
            <a:ext cx="1322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Discuss what activities you and friends/family do in your free time.</a:t>
            </a:r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97F21AA-0F34-416A-A05B-3CA3739BF4C9}"/>
              </a:ext>
            </a:extLst>
          </p:cNvPr>
          <p:cNvSpPr/>
          <p:nvPr/>
        </p:nvSpPr>
        <p:spPr>
          <a:xfrm>
            <a:off x="3246207" y="13030132"/>
            <a:ext cx="153103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your school uniform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E15B246A-76FC-4AAE-A227-44575B4278C6}"/>
              </a:ext>
            </a:extLst>
          </p:cNvPr>
          <p:cNvSpPr/>
          <p:nvPr/>
        </p:nvSpPr>
        <p:spPr>
          <a:xfrm>
            <a:off x="532513" y="13053288"/>
            <a:ext cx="2325129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algn="ctr">
              <a:lnSpc>
                <a:spcPct val="115000"/>
              </a:lnSpc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Telling the time in relation to the school day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13C0BD4F-8758-4949-8FED-0890AF4AB051}"/>
              </a:ext>
            </a:extLst>
          </p:cNvPr>
          <p:cNvSpPr/>
          <p:nvPr/>
        </p:nvSpPr>
        <p:spPr>
          <a:xfrm>
            <a:off x="1615683" y="14359446"/>
            <a:ext cx="14095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your timetable, which and when you have each lesson.</a:t>
            </a:r>
            <a:r>
              <a:rPr lang="en-US" sz="800" dirty="0"/>
              <a:t> </a:t>
            </a: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F2C16323-98B0-4B9E-B1D4-10E1692D822C}"/>
              </a:ext>
            </a:extLst>
          </p:cNvPr>
          <p:cNvSpPr/>
          <p:nvPr/>
        </p:nvSpPr>
        <p:spPr>
          <a:xfrm>
            <a:off x="7305350" y="11811140"/>
            <a:ext cx="105605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Numbers &amp; age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2B49AD0F-FF36-4186-A73E-BE4CA98FB91E}"/>
              </a:ext>
            </a:extLst>
          </p:cNvPr>
          <p:cNvSpPr/>
          <p:nvPr/>
        </p:nvSpPr>
        <p:spPr>
          <a:xfrm>
            <a:off x="5524299" y="13013652"/>
            <a:ext cx="2145069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algn="ctr" defTabSz="914400">
              <a:lnSpc>
                <a:spcPct val="115000"/>
              </a:lnSpc>
              <a:defRPr/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the rules at your school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6B30D54A-7B88-4A70-A7A3-8D77FFBC7A08}"/>
              </a:ext>
            </a:extLst>
          </p:cNvPr>
          <p:cNvSpPr/>
          <p:nvPr/>
        </p:nvSpPr>
        <p:spPr>
          <a:xfrm>
            <a:off x="5943758" y="11944395"/>
            <a:ext cx="13983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Free time, hobbies &amp; sports</a:t>
            </a: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CC248F5F-9973-4C2E-A818-D2E51F05EA35}"/>
              </a:ext>
            </a:extLst>
          </p:cNvPr>
          <p:cNvSpPr/>
          <p:nvPr/>
        </p:nvSpPr>
        <p:spPr>
          <a:xfrm>
            <a:off x="7508051" y="10829229"/>
            <a:ext cx="15216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Dates &amp; birthdays</a:t>
            </a: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B8836D88-B61C-4676-96CC-D7760B6E1024}"/>
              </a:ext>
            </a:extLst>
          </p:cNvPr>
          <p:cNvSpPr/>
          <p:nvPr/>
        </p:nvSpPr>
        <p:spPr>
          <a:xfrm>
            <a:off x="6340230" y="10739121"/>
            <a:ext cx="1179810" cy="225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312">
              <a:lnSpc>
                <a:spcPct val="115000"/>
              </a:lnSpc>
              <a:spcAft>
                <a:spcPts val="0"/>
              </a:spcAft>
            </a:pPr>
            <a:r>
              <a:rPr lang="en-GB" sz="800" dirty="0">
                <a:ea typeface="Calibri" panose="020F0502020204030204" pitchFamily="34" charset="0"/>
              </a:rPr>
              <a:t>Family, friends &amp; pets</a:t>
            </a:r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37593DDD-6247-4FAB-8E23-8E6093CBF751}"/>
              </a:ext>
            </a:extLst>
          </p:cNvPr>
          <p:cNvSpPr/>
          <p:nvPr/>
        </p:nvSpPr>
        <p:spPr>
          <a:xfrm>
            <a:off x="3025933" y="10799314"/>
            <a:ext cx="1526436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lvl="0" algn="ctr" defTabSz="914400">
              <a:lnSpc>
                <a:spcPct val="115000"/>
              </a:lnSpc>
            </a:pPr>
            <a:r>
              <a:rPr lang="en-US" sz="800" dirty="0"/>
              <a:t>School uniform</a:t>
            </a: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2AF448FB-7E78-4AA5-B30B-9E1A26513CCE}"/>
              </a:ext>
            </a:extLst>
          </p:cNvPr>
          <p:cNvSpPr/>
          <p:nvPr/>
        </p:nvSpPr>
        <p:spPr>
          <a:xfrm>
            <a:off x="4511853" y="10621320"/>
            <a:ext cx="140875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Subjects &amp; timetables</a:t>
            </a:r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2C3402D1-014A-48C5-A0A7-A557AFCAE4FD}"/>
              </a:ext>
            </a:extLst>
          </p:cNvPr>
          <p:cNvSpPr/>
          <p:nvPr/>
        </p:nvSpPr>
        <p:spPr>
          <a:xfrm>
            <a:off x="3637506" y="11872346"/>
            <a:ext cx="2003757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algn="ctr">
              <a:lnSpc>
                <a:spcPct val="115000"/>
              </a:lnSpc>
              <a:spcAft>
                <a:spcPts val="0"/>
              </a:spcAft>
            </a:pPr>
            <a:r>
              <a:rPr lang="en-US" sz="800" dirty="0"/>
              <a:t>Telling the time</a:t>
            </a: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7397451-F657-42BA-9CA1-7DDB82DB5C42}"/>
              </a:ext>
            </a:extLst>
          </p:cNvPr>
          <p:cNvCxnSpPr>
            <a:cxnSpLocks/>
          </p:cNvCxnSpPr>
          <p:nvPr/>
        </p:nvCxnSpPr>
        <p:spPr>
          <a:xfrm>
            <a:off x="855909" y="10385531"/>
            <a:ext cx="446418" cy="10501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2D6E4D3-4FA7-4E41-8680-F0EAB5485FBA}"/>
              </a:ext>
            </a:extLst>
          </p:cNvPr>
          <p:cNvSpPr/>
          <p:nvPr/>
        </p:nvSpPr>
        <p:spPr>
          <a:xfrm>
            <a:off x="8507510" y="6835775"/>
            <a:ext cx="9953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the future of media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263F96-2756-4B0B-A2B9-3822F4C5635D}"/>
              </a:ext>
            </a:extLst>
          </p:cNvPr>
          <p:cNvSpPr/>
          <p:nvPr/>
        </p:nvSpPr>
        <p:spPr>
          <a:xfrm>
            <a:off x="579096" y="11694950"/>
            <a:ext cx="1394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different countries, languages and nationalities.</a:t>
            </a:r>
            <a:endParaRPr lang="en-US" sz="800" dirty="0"/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9CB515D-6A1C-41F3-8696-2866DEEFDC78}"/>
              </a:ext>
            </a:extLst>
          </p:cNvPr>
          <p:cNvCxnSpPr>
            <a:cxnSpLocks/>
          </p:cNvCxnSpPr>
          <p:nvPr/>
        </p:nvCxnSpPr>
        <p:spPr>
          <a:xfrm flipV="1">
            <a:off x="1563582" y="11554691"/>
            <a:ext cx="269974" cy="24833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D504D7F-77A2-4935-BE77-5D6EF3343299}"/>
              </a:ext>
            </a:extLst>
          </p:cNvPr>
          <p:cNvSpPr/>
          <p:nvPr/>
        </p:nvSpPr>
        <p:spPr>
          <a:xfrm>
            <a:off x="2022175" y="11895848"/>
            <a:ext cx="17947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GB" sz="800" baseline="0" dirty="0"/>
              <a:t>School facilities </a:t>
            </a:r>
            <a:r>
              <a:rPr lang="en-GB" sz="800" dirty="0"/>
              <a:t>&amp;</a:t>
            </a:r>
            <a:r>
              <a:rPr lang="en-GB" sz="800" baseline="0" dirty="0"/>
              <a:t> rules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06DE26-136C-4F20-9D21-5F92DF81AE1C}"/>
              </a:ext>
            </a:extLst>
          </p:cNvPr>
          <p:cNvSpPr/>
          <p:nvPr/>
        </p:nvSpPr>
        <p:spPr>
          <a:xfrm>
            <a:off x="194625" y="9080448"/>
            <a:ext cx="1186401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what you </a:t>
            </a:r>
            <a:r>
              <a:rPr lang="en-US" sz="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did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where you </a:t>
            </a:r>
            <a:r>
              <a:rPr lang="en-US" sz="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went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on a past holiday.</a:t>
            </a: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76C885EE-09D9-493E-8E56-0785E5EA2EBC}"/>
              </a:ext>
            </a:extLst>
          </p:cNvPr>
          <p:cNvSpPr/>
          <p:nvPr/>
        </p:nvSpPr>
        <p:spPr>
          <a:xfrm>
            <a:off x="1818383" y="10663117"/>
            <a:ext cx="1267048" cy="581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where you go &amp;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the weather.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800" baseline="0" dirty="0"/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B9A40058-5197-4990-B421-86A38BB2A732}"/>
              </a:ext>
            </a:extLst>
          </p:cNvPr>
          <p:cNvSpPr/>
          <p:nvPr/>
        </p:nvSpPr>
        <p:spPr>
          <a:xfrm>
            <a:off x="212391" y="9986126"/>
            <a:ext cx="8078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Discussing different regions and sights in the German-speaking world.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DB0A5769-F01C-491E-84CF-28A71025F29E}"/>
              </a:ext>
            </a:extLst>
          </p:cNvPr>
          <p:cNvSpPr/>
          <p:nvPr/>
        </p:nvSpPr>
        <p:spPr>
          <a:xfrm>
            <a:off x="2013110" y="9687200"/>
            <a:ext cx="13234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where you live and what you think of it</a:t>
            </a:r>
            <a:endParaRPr lang="en-GB" sz="800" dirty="0"/>
          </a:p>
          <a:p>
            <a:pPr algn="ctr"/>
            <a:endParaRPr lang="en-US" sz="800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61086A44-728E-4E71-B088-BF35FDA35FDA}"/>
              </a:ext>
            </a:extLst>
          </p:cNvPr>
          <p:cNvSpPr txBox="1"/>
          <p:nvPr/>
        </p:nvSpPr>
        <p:spPr>
          <a:xfrm>
            <a:off x="2909103" y="11373647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Christmas card competition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1D67A9D5-CC1E-4E73-9A1E-B573BDC3103F}"/>
              </a:ext>
            </a:extLst>
          </p:cNvPr>
          <p:cNvSpPr/>
          <p:nvPr/>
        </p:nvSpPr>
        <p:spPr>
          <a:xfrm>
            <a:off x="8888560" y="7330999"/>
            <a:ext cx="675629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your media habits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C4AF9572-DB47-4973-9488-D6D74399B32F}"/>
              </a:ext>
            </a:extLst>
          </p:cNvPr>
          <p:cNvSpPr/>
          <p:nvPr/>
        </p:nvSpPr>
        <p:spPr>
          <a:xfrm>
            <a:off x="6655248" y="7539251"/>
            <a:ext cx="12496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Discussing relationships with family and friends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4BA7A789-BED6-4E0F-A0C4-FBCAABBEAF77}"/>
              </a:ext>
            </a:extLst>
          </p:cNvPr>
          <p:cNvSpPr/>
          <p:nvPr/>
        </p:nvSpPr>
        <p:spPr>
          <a:xfrm>
            <a:off x="7411617" y="6267462"/>
            <a:ext cx="1368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the advantages/disadvantages of media, and giving advice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91FE8F7C-3AE6-4BD0-A1A4-12F8AFA76D82}"/>
              </a:ext>
            </a:extLst>
          </p:cNvPr>
          <p:cNvSpPr/>
          <p:nvPr/>
        </p:nvSpPr>
        <p:spPr>
          <a:xfrm>
            <a:off x="6236604" y="6177501"/>
            <a:ext cx="9032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Discussing what makes a good friend and an ideal friend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953A31B-9C41-42E7-9B37-A854BF7E06CB}"/>
              </a:ext>
            </a:extLst>
          </p:cNvPr>
          <p:cNvSpPr txBox="1"/>
          <p:nvPr/>
        </p:nvSpPr>
        <p:spPr>
          <a:xfrm>
            <a:off x="5309744" y="702053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German exchange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557F1AA-2202-4FD4-8CAB-BF12D836DEB7}"/>
              </a:ext>
            </a:extLst>
          </p:cNvPr>
          <p:cNvSpPr txBox="1"/>
          <p:nvPr/>
        </p:nvSpPr>
        <p:spPr>
          <a:xfrm>
            <a:off x="2434135" y="6982317"/>
            <a:ext cx="1747465" cy="28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Translation Bee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BAF70C6E-7302-44C6-A04E-18241EFC93DD}"/>
              </a:ext>
            </a:extLst>
          </p:cNvPr>
          <p:cNvCxnSpPr>
            <a:cxnSpLocks/>
          </p:cNvCxnSpPr>
          <p:nvPr/>
        </p:nvCxnSpPr>
        <p:spPr>
          <a:xfrm flipH="1" flipV="1">
            <a:off x="8534807" y="8356307"/>
            <a:ext cx="356682" cy="20470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DDB4434-063D-4743-837B-4CDE2FE547E9}"/>
              </a:ext>
            </a:extLst>
          </p:cNvPr>
          <p:cNvSpPr/>
          <p:nvPr/>
        </p:nvSpPr>
        <p:spPr>
          <a:xfrm>
            <a:off x="4816420" y="7601387"/>
            <a:ext cx="14256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where you live, your home and your town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C2F0C6-3FBD-4E73-A34B-622D94351068}"/>
              </a:ext>
            </a:extLst>
          </p:cNvPr>
          <p:cNvSpPr/>
          <p:nvPr/>
        </p:nvSpPr>
        <p:spPr>
          <a:xfrm>
            <a:off x="4113248" y="6329387"/>
            <a:ext cx="1606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what there is for young people where you live &amp; where you want to live in future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15B69D3-143D-4A5E-B470-C6F86C2AE385}"/>
              </a:ext>
            </a:extLst>
          </p:cNvPr>
          <p:cNvSpPr/>
          <p:nvPr/>
        </p:nvSpPr>
        <p:spPr>
          <a:xfrm>
            <a:off x="4342177" y="6321683"/>
            <a:ext cx="108415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</a:t>
            </a:r>
            <a:endParaRPr lang="en-US" sz="8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195F2C-DB46-4F25-B66F-DE69759D9E91}"/>
              </a:ext>
            </a:extLst>
          </p:cNvPr>
          <p:cNvSpPr/>
          <p:nvPr/>
        </p:nvSpPr>
        <p:spPr>
          <a:xfrm>
            <a:off x="3116685" y="7607926"/>
            <a:ext cx="13149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Narrating past events; asking and answering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9DD42CB1-3E99-4B86-A58F-AA369CF9E041}"/>
              </a:ext>
            </a:extLst>
          </p:cNvPr>
          <p:cNvSpPr/>
          <p:nvPr/>
        </p:nvSpPr>
        <p:spPr>
          <a:xfrm>
            <a:off x="2816644" y="6295748"/>
            <a:ext cx="1172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Describing what you do to help and home/earn pocket money</a:t>
            </a:r>
            <a:endParaRPr lang="en-GB" sz="800" dirty="0"/>
          </a:p>
        </p:txBody>
      </p: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C5F88770-58DC-4154-B151-7A7AB4A328FD}"/>
              </a:ext>
            </a:extLst>
          </p:cNvPr>
          <p:cNvCxnSpPr>
            <a:cxnSpLocks/>
          </p:cNvCxnSpPr>
          <p:nvPr/>
        </p:nvCxnSpPr>
        <p:spPr>
          <a:xfrm flipH="1" flipV="1">
            <a:off x="2244461" y="7250437"/>
            <a:ext cx="10085" cy="24200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4A25591-F782-4FD1-A861-6F27D5882ACB}"/>
              </a:ext>
            </a:extLst>
          </p:cNvPr>
          <p:cNvSpPr txBox="1"/>
          <p:nvPr/>
        </p:nvSpPr>
        <p:spPr>
          <a:xfrm>
            <a:off x="1694427" y="5963839"/>
            <a:ext cx="1225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Getting to know Germany / Austria / Switzerland</a:t>
            </a:r>
            <a:endParaRPr lang="en-GB" sz="800" dirty="0">
              <a:solidFill>
                <a:srgbClr val="1F1F1F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FC4E7D0D-2526-4D09-8866-0A528E12D7C0}"/>
              </a:ext>
            </a:extLst>
          </p:cNvPr>
          <p:cNvSpPr txBox="1"/>
          <p:nvPr/>
        </p:nvSpPr>
        <p:spPr>
          <a:xfrm>
            <a:off x="158401" y="5386639"/>
            <a:ext cx="8760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Learn about various customs &amp; festivals in the German-speaking world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54FB2A24-506C-4C63-A52F-478CFE2EE620}"/>
              </a:ext>
            </a:extLst>
          </p:cNvPr>
          <p:cNvSpPr txBox="1"/>
          <p:nvPr/>
        </p:nvSpPr>
        <p:spPr>
          <a:xfrm>
            <a:off x="305507" y="4588936"/>
            <a:ext cx="1006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 where you have been and what you have celebrated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C2703FF6-A61E-4DF6-A38B-311D09568F9F}"/>
              </a:ext>
            </a:extLst>
          </p:cNvPr>
          <p:cNvCxnSpPr>
            <a:cxnSpLocks/>
          </p:cNvCxnSpPr>
          <p:nvPr/>
        </p:nvCxnSpPr>
        <p:spPr>
          <a:xfrm flipV="1">
            <a:off x="949082" y="5712769"/>
            <a:ext cx="424971" cy="10454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F1C8D1D8-4D73-4121-BEF7-766FB9987A11}"/>
              </a:ext>
            </a:extLst>
          </p:cNvPr>
          <p:cNvSpPr txBox="1"/>
          <p:nvPr/>
        </p:nvSpPr>
        <p:spPr>
          <a:xfrm>
            <a:off x="5743073" y="4262092"/>
            <a:ext cx="152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you can do in a place</a:t>
            </a:r>
          </a:p>
          <a:p>
            <a:pPr algn="ctr"/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Ideal destinations</a:t>
            </a:r>
            <a:endParaRPr lang="en-GB" sz="800" dirty="0">
              <a:solidFill>
                <a:srgbClr val="FF0000"/>
              </a:solidFill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C321F0B-C6C4-4B63-BA51-6ABE7FF4CAF5}"/>
              </a:ext>
            </a:extLst>
          </p:cNvPr>
          <p:cNvSpPr txBox="1"/>
          <p:nvPr/>
        </p:nvSpPr>
        <p:spPr>
          <a:xfrm>
            <a:off x="8702223" y="4511640"/>
            <a:ext cx="6593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Food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029EA5C-4657-4EA3-B439-1CA6216165BE}"/>
              </a:ext>
            </a:extLst>
          </p:cNvPr>
          <p:cNvSpPr txBox="1"/>
          <p:nvPr/>
        </p:nvSpPr>
        <p:spPr>
          <a:xfrm>
            <a:off x="6793427" y="3904363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Healthy living</a:t>
            </a: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B5669BE-606C-420C-88E7-98F835BF58B3}"/>
              </a:ext>
            </a:extLst>
          </p:cNvPr>
          <p:cNvSpPr txBox="1"/>
          <p:nvPr/>
        </p:nvSpPr>
        <p:spPr>
          <a:xfrm>
            <a:off x="7987254" y="2236013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Social media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75BE7197-38C3-4692-B31A-BD2EB4E48E64}"/>
              </a:ext>
            </a:extLst>
          </p:cNvPr>
          <p:cNvSpPr txBox="1"/>
          <p:nvPr/>
        </p:nvSpPr>
        <p:spPr>
          <a:xfrm>
            <a:off x="6562081" y="3177288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Celebrations &amp; traditions</a:t>
            </a:r>
            <a:endParaRPr lang="en-GB" sz="800" dirty="0"/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CF1F334-8E05-4A8A-8DC3-174472DD2692}"/>
              </a:ext>
            </a:extLst>
          </p:cNvPr>
          <p:cNvSpPr txBox="1"/>
          <p:nvPr/>
        </p:nvSpPr>
        <p:spPr>
          <a:xfrm>
            <a:off x="5987131" y="2140495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911FEA6-A57D-4C3F-B6F1-B782750C1869}"/>
              </a:ext>
            </a:extLst>
          </p:cNvPr>
          <p:cNvSpPr txBox="1"/>
          <p:nvPr/>
        </p:nvSpPr>
        <p:spPr>
          <a:xfrm>
            <a:off x="5066810" y="3230080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Y10 exams &amp; feedback</a:t>
            </a:r>
          </a:p>
        </p:txBody>
      </p: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8D6098A4-CD70-4545-B9FB-1A2D5645979D}"/>
              </a:ext>
            </a:extLst>
          </p:cNvPr>
          <p:cNvCxnSpPr>
            <a:cxnSpLocks/>
          </p:cNvCxnSpPr>
          <p:nvPr/>
        </p:nvCxnSpPr>
        <p:spPr>
          <a:xfrm>
            <a:off x="2034390" y="2310443"/>
            <a:ext cx="4789" cy="3710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438DC2F-3753-405F-B7D8-7F29A14A6F5F}"/>
              </a:ext>
            </a:extLst>
          </p:cNvPr>
          <p:cNvCxnSpPr>
            <a:cxnSpLocks/>
          </p:cNvCxnSpPr>
          <p:nvPr/>
        </p:nvCxnSpPr>
        <p:spPr>
          <a:xfrm flipV="1">
            <a:off x="2433931" y="2842181"/>
            <a:ext cx="0" cy="350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TextBox 334">
            <a:extLst>
              <a:ext uri="{FF2B5EF4-FFF2-40B4-BE49-F238E27FC236}">
                <a16:creationId xmlns:a16="http://schemas.microsoft.com/office/drawing/2014/main" id="{68EFA793-D956-4E3F-8C16-7A9B45184ED3}"/>
              </a:ext>
            </a:extLst>
          </p:cNvPr>
          <p:cNvSpPr txBox="1"/>
          <p:nvPr/>
        </p:nvSpPr>
        <p:spPr>
          <a:xfrm>
            <a:off x="1529034" y="1848198"/>
            <a:ext cx="93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environment &amp; w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 we should we do to help</a:t>
            </a:r>
            <a:endParaRPr lang="en-GB" sz="800" dirty="0">
              <a:solidFill>
                <a:srgbClr val="FF0000"/>
              </a:solidFill>
            </a:endParaRPr>
          </a:p>
        </p:txBody>
      </p: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5B2CEF8E-4172-4626-B196-671DFD5B03FC}"/>
              </a:ext>
            </a:extLst>
          </p:cNvPr>
          <p:cNvCxnSpPr>
            <a:cxnSpLocks/>
            <a:stCxn id="347" idx="3"/>
          </p:cNvCxnSpPr>
          <p:nvPr/>
        </p:nvCxnSpPr>
        <p:spPr>
          <a:xfrm>
            <a:off x="871181" y="2140611"/>
            <a:ext cx="384308" cy="11909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B7C7C9CB-F484-4E77-B84D-9ED8C827182F}"/>
              </a:ext>
            </a:extLst>
          </p:cNvPr>
          <p:cNvSpPr txBox="1"/>
          <p:nvPr/>
        </p:nvSpPr>
        <p:spPr>
          <a:xfrm>
            <a:off x="154553" y="1040677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330DF73D-6008-4506-8D66-DFD5DD2FDFA0}"/>
              </a:ext>
            </a:extLst>
          </p:cNvPr>
          <p:cNvCxnSpPr>
            <a:cxnSpLocks/>
          </p:cNvCxnSpPr>
          <p:nvPr/>
        </p:nvCxnSpPr>
        <p:spPr>
          <a:xfrm>
            <a:off x="800131" y="1217436"/>
            <a:ext cx="488256" cy="4136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TextBox 346">
            <a:extLst>
              <a:ext uri="{FF2B5EF4-FFF2-40B4-BE49-F238E27FC236}">
                <a16:creationId xmlns:a16="http://schemas.microsoft.com/office/drawing/2014/main" id="{D03D3ED1-797D-4252-B3BC-C82533054482}"/>
              </a:ext>
            </a:extLst>
          </p:cNvPr>
          <p:cNvSpPr txBox="1"/>
          <p:nvPr/>
        </p:nvSpPr>
        <p:spPr>
          <a:xfrm>
            <a:off x="173811" y="1971334"/>
            <a:ext cx="697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Exam skills practice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7DC8751A-B1BD-423F-9BAC-8D8065646126}"/>
              </a:ext>
            </a:extLst>
          </p:cNvPr>
          <p:cNvCxnSpPr>
            <a:cxnSpLocks/>
          </p:cNvCxnSpPr>
          <p:nvPr/>
        </p:nvCxnSpPr>
        <p:spPr>
          <a:xfrm>
            <a:off x="1092344" y="746877"/>
            <a:ext cx="392086" cy="16223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B29505E6-03D5-44D5-B187-DE96233FF84F}"/>
              </a:ext>
            </a:extLst>
          </p:cNvPr>
          <p:cNvCxnSpPr>
            <a:cxnSpLocks/>
            <a:endCxn id="574" idx="1"/>
          </p:cNvCxnSpPr>
          <p:nvPr/>
        </p:nvCxnSpPr>
        <p:spPr>
          <a:xfrm>
            <a:off x="1905814" y="402264"/>
            <a:ext cx="112625" cy="39194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>
            <a:extLst>
              <a:ext uri="{FF2B5EF4-FFF2-40B4-BE49-F238E27FC236}">
                <a16:creationId xmlns:a16="http://schemas.microsoft.com/office/drawing/2014/main" id="{BF108E91-E87D-4B1D-A5F5-AE54F1B9D83D}"/>
              </a:ext>
            </a:extLst>
          </p:cNvPr>
          <p:cNvSpPr txBox="1"/>
          <p:nvPr/>
        </p:nvSpPr>
        <p:spPr>
          <a:xfrm>
            <a:off x="1109745" y="164975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Oral &amp; written GCSE exams</a:t>
            </a:r>
          </a:p>
        </p:txBody>
      </p: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F8C23C54-F7B5-4199-BAD8-8580F13CA9C3}"/>
              </a:ext>
            </a:extLst>
          </p:cNvPr>
          <p:cNvCxnSpPr>
            <a:cxnSpLocks/>
          </p:cNvCxnSpPr>
          <p:nvPr/>
        </p:nvCxnSpPr>
        <p:spPr>
          <a:xfrm flipH="1">
            <a:off x="8549045" y="2905418"/>
            <a:ext cx="218721" cy="26021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TextBox 353">
            <a:extLst>
              <a:ext uri="{FF2B5EF4-FFF2-40B4-BE49-F238E27FC236}">
                <a16:creationId xmlns:a16="http://schemas.microsoft.com/office/drawing/2014/main" id="{3CF8AE43-0C7E-44D9-8608-69B5B784B509}"/>
              </a:ext>
            </a:extLst>
          </p:cNvPr>
          <p:cNvSpPr txBox="1"/>
          <p:nvPr/>
        </p:nvSpPr>
        <p:spPr>
          <a:xfrm>
            <a:off x="5743073" y="4879470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German exchange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E5F012AC-65E1-4EB1-B949-3D34001F5392}"/>
              </a:ext>
            </a:extLst>
          </p:cNvPr>
          <p:cNvSpPr txBox="1"/>
          <p:nvPr/>
        </p:nvSpPr>
        <p:spPr>
          <a:xfrm>
            <a:off x="1561835" y="1563971"/>
            <a:ext cx="823357" cy="235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Mock exams</a:t>
            </a: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65DB5480-5FED-41EA-80A7-543C17E9F0C9}"/>
              </a:ext>
            </a:extLst>
          </p:cNvPr>
          <p:cNvCxnSpPr>
            <a:cxnSpLocks/>
          </p:cNvCxnSpPr>
          <p:nvPr/>
        </p:nvCxnSpPr>
        <p:spPr>
          <a:xfrm flipH="1">
            <a:off x="1303426" y="1671176"/>
            <a:ext cx="255003" cy="4961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TextBox 261">
            <a:extLst>
              <a:ext uri="{FF2B5EF4-FFF2-40B4-BE49-F238E27FC236}">
                <a16:creationId xmlns:a16="http://schemas.microsoft.com/office/drawing/2014/main" id="{1DB8EBB5-51EA-4CFE-B12F-7F788271B149}"/>
              </a:ext>
            </a:extLst>
          </p:cNvPr>
          <p:cNvSpPr txBox="1"/>
          <p:nvPr/>
        </p:nvSpPr>
        <p:spPr>
          <a:xfrm>
            <a:off x="5356748" y="5382583"/>
            <a:ext cx="1328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Preferred holiday activities/past holidays</a:t>
            </a:r>
          </a:p>
        </p:txBody>
      </p: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0255CBE8-0304-43CB-9909-EAD73E4B230E}"/>
              </a:ext>
            </a:extLst>
          </p:cNvPr>
          <p:cNvCxnSpPr>
            <a:cxnSpLocks/>
          </p:cNvCxnSpPr>
          <p:nvPr/>
        </p:nvCxnSpPr>
        <p:spPr>
          <a:xfrm flipH="1">
            <a:off x="6979054" y="2353455"/>
            <a:ext cx="206637" cy="35476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3CD882FF-CFE8-4A57-BE93-47C7C47314C3}"/>
              </a:ext>
            </a:extLst>
          </p:cNvPr>
          <p:cNvSpPr txBox="1"/>
          <p:nvPr/>
        </p:nvSpPr>
        <p:spPr>
          <a:xfrm>
            <a:off x="6450203" y="2120127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Festivals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267DCA32-819E-402B-8026-B31EA731506A}"/>
              </a:ext>
            </a:extLst>
          </p:cNvPr>
          <p:cNvSpPr txBox="1"/>
          <p:nvPr/>
        </p:nvSpPr>
        <p:spPr>
          <a:xfrm>
            <a:off x="8779651" y="8269700"/>
            <a:ext cx="8669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Talking about different films you do and don’t like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C915025A-433A-4687-B0CA-AAD621AD7860}"/>
              </a:ext>
            </a:extLst>
          </p:cNvPr>
          <p:cNvSpPr txBox="1"/>
          <p:nvPr/>
        </p:nvSpPr>
        <p:spPr>
          <a:xfrm>
            <a:off x="3198717" y="8554312"/>
            <a:ext cx="17211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what facilities there are where you live, and giving directions</a:t>
            </a:r>
            <a:endParaRPr lang="en-GB" sz="800" dirty="0"/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F7C7F8BD-9CF9-47AF-AB31-EE9360258456}"/>
              </a:ext>
            </a:extLst>
          </p:cNvPr>
          <p:cNvSpPr/>
          <p:nvPr/>
        </p:nvSpPr>
        <p:spPr>
          <a:xfrm>
            <a:off x="4684001" y="9760131"/>
            <a:ext cx="141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films and media you do and don’t like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8DF5F6E5-A4F1-4AF5-AD7D-4A428AEA96AF}"/>
              </a:ext>
            </a:extLst>
          </p:cNvPr>
          <p:cNvSpPr txBox="1"/>
          <p:nvPr/>
        </p:nvSpPr>
        <p:spPr>
          <a:xfrm>
            <a:off x="7193316" y="7904017"/>
            <a:ext cx="10444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different media: films, TV, social media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F20F73-6968-F394-273D-AE3AB09BBF63}"/>
              </a:ext>
            </a:extLst>
          </p:cNvPr>
          <p:cNvSpPr/>
          <p:nvPr/>
        </p:nvSpPr>
        <p:spPr>
          <a:xfrm>
            <a:off x="4444377" y="14017818"/>
            <a:ext cx="1534844" cy="36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algn="ctr" defTabSz="914400">
              <a:lnSpc>
                <a:spcPct val="115000"/>
              </a:lnSpc>
              <a:defRPr/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what facilities there are in your school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0E99E0-16C4-A97B-58D2-2E3F07DB98C0}"/>
              </a:ext>
            </a:extLst>
          </p:cNvPr>
          <p:cNvCxnSpPr>
            <a:cxnSpLocks/>
          </p:cNvCxnSpPr>
          <p:nvPr/>
        </p:nvCxnSpPr>
        <p:spPr>
          <a:xfrm flipV="1">
            <a:off x="5267756" y="13663137"/>
            <a:ext cx="0" cy="3896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C8E3CC7-05F9-CA83-D8BA-617A44B872CD}"/>
              </a:ext>
            </a:extLst>
          </p:cNvPr>
          <p:cNvSpPr/>
          <p:nvPr/>
        </p:nvSpPr>
        <p:spPr>
          <a:xfrm>
            <a:off x="8529091" y="11416610"/>
            <a:ext cx="1102164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lvl="0" algn="ctr" defTabSz="914400">
              <a:lnSpc>
                <a:spcPct val="115000"/>
              </a:lnSpc>
            </a:pPr>
            <a:r>
              <a:rPr lang="en-GB" sz="800" dirty="0"/>
              <a:t>Introductions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B60873-C6E9-1EA9-8312-D47AE8729CA2}"/>
              </a:ext>
            </a:extLst>
          </p:cNvPr>
          <p:cNvSpPr txBox="1"/>
          <p:nvPr/>
        </p:nvSpPr>
        <p:spPr>
          <a:xfrm>
            <a:off x="-1566823" y="14400486"/>
            <a:ext cx="1864606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E0163AF-642E-421B-16DF-2FF92B880AB2}"/>
              </a:ext>
            </a:extLst>
          </p:cNvPr>
          <p:cNvSpPr txBox="1"/>
          <p:nvPr/>
        </p:nvSpPr>
        <p:spPr>
          <a:xfrm>
            <a:off x="5416796" y="8558391"/>
            <a:ext cx="17981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what you have seen and what you are going to see with friends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FE093C-3F3A-1776-4CF3-660725BB4E10}"/>
              </a:ext>
            </a:extLst>
          </p:cNvPr>
          <p:cNvSpPr txBox="1"/>
          <p:nvPr/>
        </p:nvSpPr>
        <p:spPr>
          <a:xfrm>
            <a:off x="6312354" y="9778326"/>
            <a:ext cx="132411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Discussing the importance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15193</TotalTime>
  <Words>529</Words>
  <Application>Microsoft Office PowerPoint</Application>
  <PresentationFormat>Custom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Róisín Cox</cp:lastModifiedBy>
  <cp:revision>286</cp:revision>
  <cp:lastPrinted>2018-09-02T17:44:52Z</cp:lastPrinted>
  <dcterms:created xsi:type="dcterms:W3CDTF">2018-02-08T08:28:53Z</dcterms:created>
  <dcterms:modified xsi:type="dcterms:W3CDTF">2025-08-26T16:56:09Z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25599d4-67a6-4230-845b-3a0138b2778c_Enabled">
    <vt:lpwstr>true</vt:lpwstr>
  </property>
  <property fmtid="{D5CDD505-2E9C-101B-9397-08002B2CF9AE}" pid="3" name="MSIP_Label_e25599d4-67a6-4230-845b-3a0138b2778c_SetDate">
    <vt:lpwstr>2025-08-26T16:01:24Z</vt:lpwstr>
  </property>
  <property fmtid="{D5CDD505-2E9C-101B-9397-08002B2CF9AE}" pid="4" name="MSIP_Label_e25599d4-67a6-4230-845b-3a0138b2778c_Method">
    <vt:lpwstr>Standard</vt:lpwstr>
  </property>
  <property fmtid="{D5CDD505-2E9C-101B-9397-08002B2CF9AE}" pid="5" name="MSIP_Label_e25599d4-67a6-4230-845b-3a0138b2778c_Name">
    <vt:lpwstr>defa4170-0d19-0005-0004-bc88714345d2</vt:lpwstr>
  </property>
  <property fmtid="{D5CDD505-2E9C-101B-9397-08002B2CF9AE}" pid="6" name="MSIP_Label_e25599d4-67a6-4230-845b-3a0138b2778c_SiteId">
    <vt:lpwstr>7eeaedd6-bf37-4015-8fe9-19fbc2c02d55</vt:lpwstr>
  </property>
  <property fmtid="{D5CDD505-2E9C-101B-9397-08002B2CF9AE}" pid="7" name="MSIP_Label_e25599d4-67a6-4230-845b-3a0138b2778c_ActionId">
    <vt:lpwstr>399f01cf-00f0-40d1-9f25-090803f2e31e</vt:lpwstr>
  </property>
  <property fmtid="{D5CDD505-2E9C-101B-9397-08002B2CF9AE}" pid="8" name="MSIP_Label_e25599d4-67a6-4230-845b-3a0138b2778c_ContentBits">
    <vt:lpwstr>0</vt:lpwstr>
  </property>
  <property fmtid="{D5CDD505-2E9C-101B-9397-08002B2CF9AE}" pid="9" name="MSIP_Label_e25599d4-67a6-4230-845b-3a0138b2778c_Tag">
    <vt:lpwstr>10, 3, 0, 1</vt:lpwstr>
  </property>
</Properties>
</file>